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9" r:id="rId4"/>
  </p:sldMasterIdLst>
  <p:notesMasterIdLst>
    <p:notesMasterId r:id="rId18"/>
  </p:notesMasterIdLst>
  <p:handoutMasterIdLst>
    <p:handoutMasterId r:id="rId19"/>
  </p:handoutMasterIdLst>
  <p:sldIdLst>
    <p:sldId id="5271" r:id="rId5"/>
    <p:sldId id="5272" r:id="rId6"/>
    <p:sldId id="5275" r:id="rId7"/>
    <p:sldId id="5276" r:id="rId8"/>
    <p:sldId id="5277" r:id="rId9"/>
    <p:sldId id="5278" r:id="rId10"/>
    <p:sldId id="5279" r:id="rId11"/>
    <p:sldId id="5280" r:id="rId12"/>
    <p:sldId id="5281" r:id="rId13"/>
    <p:sldId id="5282" r:id="rId14"/>
    <p:sldId id="5283" r:id="rId15"/>
    <p:sldId id="5284" r:id="rId16"/>
    <p:sldId id="5286" r:id="rId17"/>
  </p:sldIdLst>
  <p:sldSz cx="10045700" cy="7777163"/>
  <p:notesSz cx="7010400" cy="9296400"/>
  <p:defaultTextStyle>
    <a:defPPr>
      <a:defRPr lang="es-ES_tradnl"/>
    </a:defPPr>
    <a:lvl1pPr algn="l" rtl="0" fontAlgn="base">
      <a:spcBef>
        <a:spcPct val="0"/>
      </a:spcBef>
      <a:spcAft>
        <a:spcPct val="0"/>
      </a:spcAft>
      <a:defRPr sz="3000" kern="1200">
        <a:solidFill>
          <a:srgbClr val="447D1B"/>
        </a:solidFill>
        <a:latin typeface="Arial" pitchFamily="34" charset="0"/>
        <a:ea typeface="+mn-ea"/>
        <a:cs typeface="+mn-cs"/>
      </a:defRPr>
    </a:lvl1pPr>
    <a:lvl2pPr marL="481798" algn="l" rtl="0" fontAlgn="base">
      <a:spcBef>
        <a:spcPct val="0"/>
      </a:spcBef>
      <a:spcAft>
        <a:spcPct val="0"/>
      </a:spcAft>
      <a:defRPr sz="3000" kern="1200">
        <a:solidFill>
          <a:srgbClr val="447D1B"/>
        </a:solidFill>
        <a:latin typeface="Arial" pitchFamily="34" charset="0"/>
        <a:ea typeface="+mn-ea"/>
        <a:cs typeface="+mn-cs"/>
      </a:defRPr>
    </a:lvl2pPr>
    <a:lvl3pPr marL="963594" algn="l" rtl="0" fontAlgn="base">
      <a:spcBef>
        <a:spcPct val="0"/>
      </a:spcBef>
      <a:spcAft>
        <a:spcPct val="0"/>
      </a:spcAft>
      <a:defRPr sz="3000" kern="1200">
        <a:solidFill>
          <a:srgbClr val="447D1B"/>
        </a:solidFill>
        <a:latin typeface="Arial" pitchFamily="34" charset="0"/>
        <a:ea typeface="+mn-ea"/>
        <a:cs typeface="+mn-cs"/>
      </a:defRPr>
    </a:lvl3pPr>
    <a:lvl4pPr marL="1445392" algn="l" rtl="0" fontAlgn="base">
      <a:spcBef>
        <a:spcPct val="0"/>
      </a:spcBef>
      <a:spcAft>
        <a:spcPct val="0"/>
      </a:spcAft>
      <a:defRPr sz="3000" kern="1200">
        <a:solidFill>
          <a:srgbClr val="447D1B"/>
        </a:solidFill>
        <a:latin typeface="Arial" pitchFamily="34" charset="0"/>
        <a:ea typeface="+mn-ea"/>
        <a:cs typeface="+mn-cs"/>
      </a:defRPr>
    </a:lvl4pPr>
    <a:lvl5pPr marL="1927188" algn="l" rtl="0" fontAlgn="base">
      <a:spcBef>
        <a:spcPct val="0"/>
      </a:spcBef>
      <a:spcAft>
        <a:spcPct val="0"/>
      </a:spcAft>
      <a:defRPr sz="3000" kern="1200">
        <a:solidFill>
          <a:srgbClr val="447D1B"/>
        </a:solidFill>
        <a:latin typeface="Arial" pitchFamily="34" charset="0"/>
        <a:ea typeface="+mn-ea"/>
        <a:cs typeface="+mn-cs"/>
      </a:defRPr>
    </a:lvl5pPr>
    <a:lvl6pPr marL="2408985" algn="l" defTabSz="963594" rtl="0" eaLnBrk="1" latinLnBrk="0" hangingPunct="1">
      <a:defRPr sz="3000" kern="1200">
        <a:solidFill>
          <a:srgbClr val="447D1B"/>
        </a:solidFill>
        <a:latin typeface="Arial" pitchFamily="34" charset="0"/>
        <a:ea typeface="+mn-ea"/>
        <a:cs typeface="+mn-cs"/>
      </a:defRPr>
    </a:lvl6pPr>
    <a:lvl7pPr marL="2890782" algn="l" defTabSz="963594" rtl="0" eaLnBrk="1" latinLnBrk="0" hangingPunct="1">
      <a:defRPr sz="3000" kern="1200">
        <a:solidFill>
          <a:srgbClr val="447D1B"/>
        </a:solidFill>
        <a:latin typeface="Arial" pitchFamily="34" charset="0"/>
        <a:ea typeface="+mn-ea"/>
        <a:cs typeface="+mn-cs"/>
      </a:defRPr>
    </a:lvl7pPr>
    <a:lvl8pPr marL="3372580" algn="l" defTabSz="963594" rtl="0" eaLnBrk="1" latinLnBrk="0" hangingPunct="1">
      <a:defRPr sz="3000" kern="1200">
        <a:solidFill>
          <a:srgbClr val="447D1B"/>
        </a:solidFill>
        <a:latin typeface="Arial" pitchFamily="34" charset="0"/>
        <a:ea typeface="+mn-ea"/>
        <a:cs typeface="+mn-cs"/>
      </a:defRPr>
    </a:lvl8pPr>
    <a:lvl9pPr marL="3854377" algn="l" defTabSz="963594" rtl="0" eaLnBrk="1" latinLnBrk="0" hangingPunct="1">
      <a:defRPr sz="3000" kern="1200">
        <a:solidFill>
          <a:srgbClr val="447D1B"/>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53"/>
    <a:srgbClr val="FF5A00"/>
    <a:srgbClr val="73A616"/>
    <a:srgbClr val="5C881A"/>
    <a:srgbClr val="86B8D6"/>
    <a:srgbClr val="FFA16D"/>
    <a:srgbClr val="FF9053"/>
    <a:srgbClr val="FFCC29"/>
    <a:srgbClr val="FFE237"/>
    <a:srgbClr val="F2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8252" autoAdjust="0"/>
  </p:normalViewPr>
  <p:slideViewPr>
    <p:cSldViewPr showGuides="1">
      <p:cViewPr>
        <p:scale>
          <a:sx n="60" d="100"/>
          <a:sy n="60" d="100"/>
        </p:scale>
        <p:origin x="-2102" y="-490"/>
      </p:cViewPr>
      <p:guideLst>
        <p:guide orient="horz" pos="2655"/>
        <p:guide orient="horz" pos="4867"/>
        <p:guide orient="horz" pos="4559"/>
        <p:guide orient="horz" pos="4764"/>
        <p:guide pos="312"/>
        <p:guide pos="265"/>
        <p:guide pos="6016"/>
        <p:guide pos="6063"/>
        <p:guide pos="3165"/>
        <p:guide pos="2888"/>
        <p:guide pos="3302"/>
        <p:guide pos="3026"/>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49" d="100"/>
          <a:sy n="49" d="100"/>
        </p:scale>
        <p:origin x="-2958" y="-90"/>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8"/>
            <a:ext cx="3037897" cy="466923"/>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12293" name="Rectangle 5"/>
          <p:cNvSpPr>
            <a:spLocks noGrp="1" noChangeArrowheads="1"/>
          </p:cNvSpPr>
          <p:nvPr>
            <p:ph type="sldNum" sz="quarter" idx="3"/>
          </p:nvPr>
        </p:nvSpPr>
        <p:spPr bwMode="auto">
          <a:xfrm>
            <a:off x="3972516" y="8829486"/>
            <a:ext cx="3037897" cy="466922"/>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fld id="{ABFC4773-651E-4651-9AFB-6FAA4D5B0215}" type="slidenum">
              <a:rPr lang="es-ES_tradnl" altLang="en-GB"/>
              <a:pPr>
                <a:defRPr/>
              </a:pPr>
              <a:t>‹#›</a:t>
            </a:fld>
            <a:endParaRPr lang="es-ES_tradnl" altLang="en-GB"/>
          </a:p>
        </p:txBody>
      </p:sp>
    </p:spTree>
    <p:extLst>
      <p:ext uri="{BB962C8B-B14F-4D97-AF65-F5344CB8AC3E}">
        <p14:creationId xmlns:p14="http://schemas.microsoft.com/office/powerpoint/2010/main" val="1501018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8"/>
            <a:ext cx="3037897" cy="466923"/>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9219" name="Rectangle 3"/>
          <p:cNvSpPr>
            <a:spLocks noGrp="1" noChangeArrowheads="1"/>
          </p:cNvSpPr>
          <p:nvPr>
            <p:ph type="dt" idx="1"/>
          </p:nvPr>
        </p:nvSpPr>
        <p:spPr bwMode="auto">
          <a:xfrm>
            <a:off x="3972516" y="8"/>
            <a:ext cx="3037897" cy="466923"/>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endParaRPr lang="es-ES_tradnl" altLang="en-GB"/>
          </a:p>
        </p:txBody>
      </p:sp>
      <p:sp>
        <p:nvSpPr>
          <p:cNvPr id="53252" name="Rectangle 4"/>
          <p:cNvSpPr>
            <a:spLocks noGrp="1" noRot="1" noChangeAspect="1" noChangeArrowheads="1" noTextEdit="1"/>
          </p:cNvSpPr>
          <p:nvPr>
            <p:ph type="sldImg" idx="2"/>
          </p:nvPr>
        </p:nvSpPr>
        <p:spPr bwMode="auto">
          <a:xfrm>
            <a:off x="1262063" y="700088"/>
            <a:ext cx="4505325" cy="348773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2972" y="4413989"/>
            <a:ext cx="5144526" cy="4182780"/>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p>
            <a:pPr lvl="0"/>
            <a:r>
              <a:rPr lang="es-ES_tradnl" altLang="en-GB" noProof="0" smtClean="0"/>
              <a:t>Haga clic para modificar el estilo de texto del patrón</a:t>
            </a:r>
          </a:p>
          <a:p>
            <a:pPr lvl="1"/>
            <a:r>
              <a:rPr lang="es-ES_tradnl" altLang="en-GB" noProof="0" smtClean="0"/>
              <a:t>Segundo nivel</a:t>
            </a:r>
          </a:p>
          <a:p>
            <a:pPr lvl="2"/>
            <a:r>
              <a:rPr lang="es-ES_tradnl" altLang="en-GB" noProof="0" smtClean="0"/>
              <a:t>Tercer nivel</a:t>
            </a:r>
          </a:p>
          <a:p>
            <a:pPr lvl="3"/>
            <a:r>
              <a:rPr lang="es-ES_tradnl" altLang="en-GB" noProof="0" smtClean="0"/>
              <a:t>Cuarto nivel</a:t>
            </a:r>
          </a:p>
          <a:p>
            <a:pPr lvl="4"/>
            <a:r>
              <a:rPr lang="es-ES_tradnl" altLang="en-GB" noProof="0" smtClean="0"/>
              <a:t>Quinto nivel</a:t>
            </a:r>
          </a:p>
        </p:txBody>
      </p:sp>
      <p:sp>
        <p:nvSpPr>
          <p:cNvPr id="9222" name="Rectangle 6"/>
          <p:cNvSpPr>
            <a:spLocks noGrp="1" noChangeArrowheads="1"/>
          </p:cNvSpPr>
          <p:nvPr>
            <p:ph type="ftr" sz="quarter" idx="4"/>
          </p:nvPr>
        </p:nvSpPr>
        <p:spPr bwMode="auto">
          <a:xfrm>
            <a:off x="4" y="8829486"/>
            <a:ext cx="3037897" cy="466922"/>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9223" name="Rectangle 7"/>
          <p:cNvSpPr>
            <a:spLocks noGrp="1" noChangeArrowheads="1"/>
          </p:cNvSpPr>
          <p:nvPr>
            <p:ph type="sldNum" sz="quarter" idx="5"/>
          </p:nvPr>
        </p:nvSpPr>
        <p:spPr bwMode="auto">
          <a:xfrm>
            <a:off x="3972516" y="8829486"/>
            <a:ext cx="3037897" cy="466922"/>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fld id="{DA2B2F16-336A-4C61-99BC-C4E9BDA90507}" type="slidenum">
              <a:rPr lang="es-ES_tradnl" altLang="en-GB"/>
              <a:pPr>
                <a:defRPr/>
              </a:pPr>
              <a:t>‹#›</a:t>
            </a:fld>
            <a:endParaRPr lang="es-ES_tradnl" altLang="en-GB"/>
          </a:p>
        </p:txBody>
      </p:sp>
    </p:spTree>
    <p:extLst>
      <p:ext uri="{BB962C8B-B14F-4D97-AF65-F5344CB8AC3E}">
        <p14:creationId xmlns:p14="http://schemas.microsoft.com/office/powerpoint/2010/main" val="17737962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81798" algn="l" rtl="0" eaLnBrk="0" fontAlgn="base" hangingPunct="0">
      <a:spcBef>
        <a:spcPct val="30000"/>
      </a:spcBef>
      <a:spcAft>
        <a:spcPct val="0"/>
      </a:spcAft>
      <a:defRPr sz="1200" kern="1200">
        <a:solidFill>
          <a:schemeClr val="tx1"/>
        </a:solidFill>
        <a:latin typeface="Arial" charset="0"/>
        <a:ea typeface="+mn-ea"/>
        <a:cs typeface="+mn-cs"/>
      </a:defRPr>
    </a:lvl2pPr>
    <a:lvl3pPr marL="963594" algn="l" rtl="0" eaLnBrk="0" fontAlgn="base" hangingPunct="0">
      <a:spcBef>
        <a:spcPct val="30000"/>
      </a:spcBef>
      <a:spcAft>
        <a:spcPct val="0"/>
      </a:spcAft>
      <a:defRPr sz="1200" kern="1200">
        <a:solidFill>
          <a:schemeClr val="tx1"/>
        </a:solidFill>
        <a:latin typeface="Arial" charset="0"/>
        <a:ea typeface="+mn-ea"/>
        <a:cs typeface="+mn-cs"/>
      </a:defRPr>
    </a:lvl3pPr>
    <a:lvl4pPr marL="1445392" algn="l" rtl="0" eaLnBrk="0" fontAlgn="base" hangingPunct="0">
      <a:spcBef>
        <a:spcPct val="30000"/>
      </a:spcBef>
      <a:spcAft>
        <a:spcPct val="0"/>
      </a:spcAft>
      <a:defRPr sz="1200" kern="1200">
        <a:solidFill>
          <a:schemeClr val="tx1"/>
        </a:solidFill>
        <a:latin typeface="Arial" charset="0"/>
        <a:ea typeface="+mn-ea"/>
        <a:cs typeface="+mn-cs"/>
      </a:defRPr>
    </a:lvl4pPr>
    <a:lvl5pPr marL="1927188" algn="l" rtl="0" eaLnBrk="0" fontAlgn="base" hangingPunct="0">
      <a:spcBef>
        <a:spcPct val="30000"/>
      </a:spcBef>
      <a:spcAft>
        <a:spcPct val="0"/>
      </a:spcAft>
      <a:defRPr sz="1200" kern="1200">
        <a:solidFill>
          <a:schemeClr val="tx1"/>
        </a:solidFill>
        <a:latin typeface="Arial" charset="0"/>
        <a:ea typeface="+mn-ea"/>
        <a:cs typeface="+mn-cs"/>
      </a:defRPr>
    </a:lvl5pPr>
    <a:lvl6pPr marL="2408985" algn="l" defTabSz="963594" rtl="0" eaLnBrk="1" latinLnBrk="0" hangingPunct="1">
      <a:defRPr sz="1200" kern="1200">
        <a:solidFill>
          <a:schemeClr val="tx1"/>
        </a:solidFill>
        <a:latin typeface="+mn-lt"/>
        <a:ea typeface="+mn-ea"/>
        <a:cs typeface="+mn-cs"/>
      </a:defRPr>
    </a:lvl6pPr>
    <a:lvl7pPr marL="2890782" algn="l" defTabSz="963594" rtl="0" eaLnBrk="1" latinLnBrk="0" hangingPunct="1">
      <a:defRPr sz="1200" kern="1200">
        <a:solidFill>
          <a:schemeClr val="tx1"/>
        </a:solidFill>
        <a:latin typeface="+mn-lt"/>
        <a:ea typeface="+mn-ea"/>
        <a:cs typeface="+mn-cs"/>
      </a:defRPr>
    </a:lvl7pPr>
    <a:lvl8pPr marL="3372580" algn="l" defTabSz="963594" rtl="0" eaLnBrk="1" latinLnBrk="0" hangingPunct="1">
      <a:defRPr sz="1200" kern="1200">
        <a:solidFill>
          <a:schemeClr val="tx1"/>
        </a:solidFill>
        <a:latin typeface="+mn-lt"/>
        <a:ea typeface="+mn-ea"/>
        <a:cs typeface="+mn-cs"/>
      </a:defRPr>
    </a:lvl8pPr>
    <a:lvl9pPr marL="3854377" algn="l" defTabSz="96359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8064" y="1"/>
            <a:ext cx="10073765" cy="7777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marL="0" indent="0" algn="ctr">
              <a:buFont typeface="Arial" panose="020B0604020202020204" pitchFamily="34" charset="0"/>
              <a:buNone/>
            </a:pPr>
            <a:endParaRPr lang="en-US" noProof="0" dirty="0">
              <a:latin typeface="Arial" panose="020B0604020202020204" pitchFamily="34" charset="0"/>
            </a:endParaRPr>
          </a:p>
        </p:txBody>
      </p:sp>
      <p:sp>
        <p:nvSpPr>
          <p:cNvPr id="5" name="4 Rectángulo"/>
          <p:cNvSpPr/>
          <p:nvPr userDrawn="1"/>
        </p:nvSpPr>
        <p:spPr>
          <a:xfrm rot="5400000">
            <a:off x="4982016" y="-1557213"/>
            <a:ext cx="81670" cy="905401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6" name="2 Marcador de texto"/>
          <p:cNvSpPr>
            <a:spLocks noGrp="1"/>
          </p:cNvSpPr>
          <p:nvPr>
            <p:ph type="body" sz="quarter" idx="10" hasCustomPrompt="1"/>
          </p:nvPr>
        </p:nvSpPr>
        <p:spPr>
          <a:xfrm>
            <a:off x="4657733" y="2010422"/>
            <a:ext cx="4881040" cy="489954"/>
          </a:xfrm>
          <a:prstGeom prst="rect">
            <a:avLst/>
          </a:prstGeom>
        </p:spPr>
        <p:txBody>
          <a:bodyPr lIns="0" tIns="48191" rIns="96381" bIns="49329" anchor="ctr" anchorCtr="0"/>
          <a:lstStyle>
            <a:lvl1pPr marL="0" indent="0">
              <a:buNone/>
              <a:defRPr sz="19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Business Management or Corporate</a:t>
            </a:r>
            <a:endParaRPr lang="en-US" noProof="0" dirty="0"/>
          </a:p>
        </p:txBody>
      </p:sp>
      <p:sp>
        <p:nvSpPr>
          <p:cNvPr id="7" name="6 Título"/>
          <p:cNvSpPr>
            <a:spLocks noGrp="1"/>
          </p:cNvSpPr>
          <p:nvPr>
            <p:ph type="title" hasCustomPrompt="1"/>
          </p:nvPr>
        </p:nvSpPr>
        <p:spPr>
          <a:xfrm>
            <a:off x="4657407" y="3010627"/>
            <a:ext cx="4892448" cy="4715790"/>
          </a:xfrm>
          <a:prstGeom prst="rect">
            <a:avLst/>
          </a:prstGeom>
        </p:spPr>
        <p:txBody>
          <a:bodyPr lIns="0" tIns="113836" rIns="96359" bIns="48179"/>
          <a:lstStyle>
            <a:lvl1pPr algn="l">
              <a:defRPr sz="4700" b="1" baseline="0">
                <a:solidFill>
                  <a:srgbClr val="5C881A"/>
                </a:solidFill>
                <a:latin typeface="Arial" pitchFamily="34" charset="0"/>
                <a:cs typeface="Arial" pitchFamily="34" charset="0"/>
              </a:defRPr>
            </a:lvl1pPr>
          </a:lstStyle>
          <a:p>
            <a:r>
              <a:rPr lang="en-US" noProof="0" dirty="0" smtClean="0">
                <a:effectLst/>
              </a:rPr>
              <a:t>Title</a:t>
            </a:r>
            <a:endParaRPr lang="en-US" noProof="0" dirty="0"/>
          </a:p>
        </p:txBody>
      </p:sp>
      <p:sp>
        <p:nvSpPr>
          <p:cNvPr id="9" name="8 Marcador de texto"/>
          <p:cNvSpPr>
            <a:spLocks noGrp="1"/>
          </p:cNvSpPr>
          <p:nvPr>
            <p:ph type="body" sz="quarter" idx="12" hasCustomPrompt="1"/>
          </p:nvPr>
        </p:nvSpPr>
        <p:spPr>
          <a:xfrm>
            <a:off x="4657732" y="2500378"/>
            <a:ext cx="4892125" cy="428579"/>
          </a:xfrm>
          <a:prstGeom prst="rect">
            <a:avLst/>
          </a:prstGeom>
        </p:spPr>
        <p:txBody>
          <a:bodyPr lIns="0" tIns="48191" rIns="96381" bIns="48191"/>
          <a:lstStyle>
            <a:lvl1pPr marL="361347" indent="-361347">
              <a:buNone/>
              <a:defRPr lang="en-GB" sz="19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Date</a:t>
            </a:r>
            <a:endParaRPr lang="en-US" noProof="0" dirty="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330" y="1375918"/>
            <a:ext cx="1800200" cy="1485442"/>
          </a:xfrm>
          <a:prstGeom prst="rect">
            <a:avLst/>
          </a:prstGeom>
        </p:spPr>
      </p:pic>
    </p:spTree>
    <p:extLst>
      <p:ext uri="{BB962C8B-B14F-4D97-AF65-F5344CB8AC3E}">
        <p14:creationId xmlns:p14="http://schemas.microsoft.com/office/powerpoint/2010/main" val="2342717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7" y="948746"/>
            <a:ext cx="4308058" cy="1388317"/>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Left text box</a:t>
            </a:r>
            <a:endParaRPr lang="en-US" noProof="0" dirty="0"/>
          </a:p>
        </p:txBody>
      </p:sp>
      <p:sp>
        <p:nvSpPr>
          <p:cNvPr id="19" name="18 Marcador de texto"/>
          <p:cNvSpPr>
            <a:spLocks noGrp="1"/>
          </p:cNvSpPr>
          <p:nvPr>
            <p:ph type="body" sz="quarter" idx="11" hasCustomPrompt="1"/>
          </p:nvPr>
        </p:nvSpPr>
        <p:spPr>
          <a:xfrm>
            <a:off x="5241797" y="948746"/>
            <a:ext cx="4308513" cy="1388317"/>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Right text box</a:t>
            </a:r>
            <a:endParaRPr lang="en-US" noProof="0" dirty="0"/>
          </a:p>
        </p:txBody>
      </p:sp>
      <p:sp>
        <p:nvSpPr>
          <p:cNvPr id="3" name="2 Marcador de posición de imagen"/>
          <p:cNvSpPr>
            <a:spLocks noGrp="1"/>
          </p:cNvSpPr>
          <p:nvPr>
            <p:ph type="pic" sz="quarter" idx="14" hasCustomPrompt="1"/>
          </p:nvPr>
        </p:nvSpPr>
        <p:spPr>
          <a:xfrm>
            <a:off x="495845" y="2419566"/>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18" name="8 Marcador de texto"/>
          <p:cNvSpPr>
            <a:spLocks noGrp="1"/>
          </p:cNvSpPr>
          <p:nvPr>
            <p:ph type="body" sz="quarter" idx="18" hasCustomPrompt="1"/>
          </p:nvPr>
        </p:nvSpPr>
        <p:spPr>
          <a:xfrm>
            <a:off x="495847" y="4379971"/>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26" name="2 Marcador de posición de imagen"/>
          <p:cNvSpPr>
            <a:spLocks noGrp="1"/>
          </p:cNvSpPr>
          <p:nvPr>
            <p:ph type="pic" sz="quarter" idx="25" hasCustomPrompt="1"/>
          </p:nvPr>
        </p:nvSpPr>
        <p:spPr>
          <a:xfrm>
            <a:off x="2759701" y="2418721"/>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27" name="8 Marcador de texto"/>
          <p:cNvSpPr>
            <a:spLocks noGrp="1"/>
          </p:cNvSpPr>
          <p:nvPr>
            <p:ph type="body" sz="quarter" idx="26" hasCustomPrompt="1"/>
          </p:nvPr>
        </p:nvSpPr>
        <p:spPr>
          <a:xfrm>
            <a:off x="2759702" y="4379128"/>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36" name="2 Marcador de posición de imagen"/>
          <p:cNvSpPr>
            <a:spLocks noGrp="1"/>
          </p:cNvSpPr>
          <p:nvPr>
            <p:ph type="pic" sz="quarter" idx="27" hasCustomPrompt="1"/>
          </p:nvPr>
        </p:nvSpPr>
        <p:spPr>
          <a:xfrm>
            <a:off x="495847" y="4786834"/>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37" name="8 Marcador de texto"/>
          <p:cNvSpPr>
            <a:spLocks noGrp="1"/>
          </p:cNvSpPr>
          <p:nvPr>
            <p:ph type="body" sz="quarter" idx="28" hasCustomPrompt="1"/>
          </p:nvPr>
        </p:nvSpPr>
        <p:spPr>
          <a:xfrm>
            <a:off x="495849" y="6747240"/>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38" name="2 Marcador de posición de imagen"/>
          <p:cNvSpPr>
            <a:spLocks noGrp="1"/>
          </p:cNvSpPr>
          <p:nvPr>
            <p:ph type="pic" sz="quarter" idx="29" hasCustomPrompt="1"/>
          </p:nvPr>
        </p:nvSpPr>
        <p:spPr>
          <a:xfrm>
            <a:off x="2759702" y="4785988"/>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39" name="8 Marcador de texto"/>
          <p:cNvSpPr>
            <a:spLocks noGrp="1"/>
          </p:cNvSpPr>
          <p:nvPr>
            <p:ph type="body" sz="quarter" idx="30" hasCustomPrompt="1"/>
          </p:nvPr>
        </p:nvSpPr>
        <p:spPr>
          <a:xfrm>
            <a:off x="2759703" y="6746394"/>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40" name="2 Marcador de posición de imagen"/>
          <p:cNvSpPr>
            <a:spLocks noGrp="1"/>
          </p:cNvSpPr>
          <p:nvPr>
            <p:ph type="pic" sz="quarter" idx="31" hasCustomPrompt="1"/>
          </p:nvPr>
        </p:nvSpPr>
        <p:spPr>
          <a:xfrm>
            <a:off x="5241796" y="2418721"/>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41" name="8 Marcador de texto"/>
          <p:cNvSpPr>
            <a:spLocks noGrp="1"/>
          </p:cNvSpPr>
          <p:nvPr>
            <p:ph type="body" sz="quarter" idx="32" hasCustomPrompt="1"/>
          </p:nvPr>
        </p:nvSpPr>
        <p:spPr>
          <a:xfrm>
            <a:off x="5241797" y="4379128"/>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42" name="2 Marcador de posición de imagen"/>
          <p:cNvSpPr>
            <a:spLocks noGrp="1"/>
          </p:cNvSpPr>
          <p:nvPr>
            <p:ph type="pic" sz="quarter" idx="33" hasCustomPrompt="1"/>
          </p:nvPr>
        </p:nvSpPr>
        <p:spPr>
          <a:xfrm>
            <a:off x="7505651" y="2417875"/>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43" name="8 Marcador de texto"/>
          <p:cNvSpPr>
            <a:spLocks noGrp="1"/>
          </p:cNvSpPr>
          <p:nvPr>
            <p:ph type="body" sz="quarter" idx="34" hasCustomPrompt="1"/>
          </p:nvPr>
        </p:nvSpPr>
        <p:spPr>
          <a:xfrm>
            <a:off x="7505651" y="4378282"/>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44" name="2 Marcador de posición de imagen"/>
          <p:cNvSpPr>
            <a:spLocks noGrp="1"/>
          </p:cNvSpPr>
          <p:nvPr>
            <p:ph type="pic" sz="quarter" idx="35" hasCustomPrompt="1"/>
          </p:nvPr>
        </p:nvSpPr>
        <p:spPr>
          <a:xfrm>
            <a:off x="5241797" y="4785988"/>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45" name="8 Marcador de texto"/>
          <p:cNvSpPr>
            <a:spLocks noGrp="1"/>
          </p:cNvSpPr>
          <p:nvPr>
            <p:ph type="body" sz="quarter" idx="36" hasCustomPrompt="1"/>
          </p:nvPr>
        </p:nvSpPr>
        <p:spPr>
          <a:xfrm>
            <a:off x="5241798" y="6746394"/>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46" name="2 Marcador de posición de imagen"/>
          <p:cNvSpPr>
            <a:spLocks noGrp="1"/>
          </p:cNvSpPr>
          <p:nvPr>
            <p:ph type="pic" sz="quarter" idx="37" hasCustomPrompt="1"/>
          </p:nvPr>
        </p:nvSpPr>
        <p:spPr>
          <a:xfrm>
            <a:off x="7505651" y="4785144"/>
            <a:ext cx="2044205"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47" name="8 Marcador de texto"/>
          <p:cNvSpPr>
            <a:spLocks noGrp="1"/>
          </p:cNvSpPr>
          <p:nvPr>
            <p:ph type="body" sz="quarter" idx="38" hasCustomPrompt="1"/>
          </p:nvPr>
        </p:nvSpPr>
        <p:spPr>
          <a:xfrm>
            <a:off x="7505652" y="6745551"/>
            <a:ext cx="2044205"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23"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24"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7" name="2 Marcador de texto"/>
          <p:cNvSpPr>
            <a:spLocks noGrp="1"/>
          </p:cNvSpPr>
          <p:nvPr>
            <p:ph type="body" sz="quarter" idx="10" hasCustomPrompt="1"/>
          </p:nvPr>
        </p:nvSpPr>
        <p:spPr>
          <a:xfrm>
            <a:off x="495847" y="948743"/>
            <a:ext cx="9054009" cy="653384"/>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sp>
        <p:nvSpPr>
          <p:cNvPr id="3" name="2 Marcador de posición de imagen"/>
          <p:cNvSpPr>
            <a:spLocks noGrp="1"/>
          </p:cNvSpPr>
          <p:nvPr>
            <p:ph type="pic" sz="quarter" idx="13" hasCustomPrompt="1"/>
          </p:nvPr>
        </p:nvSpPr>
        <p:spPr>
          <a:xfrm>
            <a:off x="495847" y="1683788"/>
            <a:ext cx="9054009" cy="4981204"/>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8" name="8 Marcador de texto"/>
          <p:cNvSpPr>
            <a:spLocks noGrp="1"/>
          </p:cNvSpPr>
          <p:nvPr>
            <p:ph type="body" sz="quarter" idx="16" hasCustomPrompt="1"/>
          </p:nvPr>
        </p:nvSpPr>
        <p:spPr>
          <a:xfrm>
            <a:off x="495847" y="6747410"/>
            <a:ext cx="9054009"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9"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0"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3" name="2 Marcador de posición de imagen"/>
          <p:cNvSpPr>
            <a:spLocks noGrp="1"/>
          </p:cNvSpPr>
          <p:nvPr>
            <p:ph type="pic" sz="quarter" idx="13" hasCustomPrompt="1"/>
          </p:nvPr>
        </p:nvSpPr>
        <p:spPr>
          <a:xfrm>
            <a:off x="495847" y="867200"/>
            <a:ext cx="9054009" cy="6369884"/>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7"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8"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2" y="785538"/>
            <a:ext cx="10045700" cy="6451545"/>
          </a:xfrm>
          <a:prstGeom prst="rect">
            <a:avLst/>
          </a:prstGeom>
          <a:ln w="28575">
            <a:noFill/>
          </a:ln>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cxnSp>
        <p:nvCxnSpPr>
          <p:cNvPr id="7" name="6 Conector recto"/>
          <p:cNvCxnSpPr/>
          <p:nvPr userDrawn="1"/>
        </p:nvCxnSpPr>
        <p:spPr>
          <a:xfrm flipV="1">
            <a:off x="2" y="7236604"/>
            <a:ext cx="10045700" cy="478"/>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1955" y="785536"/>
            <a:ext cx="10045700" cy="478"/>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0"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7" y="948743"/>
            <a:ext cx="9054009" cy="1061681"/>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cxnSp>
        <p:nvCxnSpPr>
          <p:cNvPr id="9" name="8 Conector recto"/>
          <p:cNvCxnSpPr/>
          <p:nvPr userDrawn="1"/>
        </p:nvCxnSpPr>
        <p:spPr>
          <a:xfrm flipH="1">
            <a:off x="495844" y="2092082"/>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95846" y="2173741"/>
            <a:ext cx="9128064" cy="4735692"/>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sp>
        <p:nvSpPr>
          <p:cNvPr id="10"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1"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7" y="948743"/>
            <a:ext cx="9054009" cy="3184817"/>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cxnSp>
        <p:nvCxnSpPr>
          <p:cNvPr id="9" name="8 Conector recto"/>
          <p:cNvCxnSpPr/>
          <p:nvPr userDrawn="1"/>
        </p:nvCxnSpPr>
        <p:spPr>
          <a:xfrm flipH="1">
            <a:off x="495844" y="4215218"/>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95846" y="4296879"/>
            <a:ext cx="9128064" cy="2612556"/>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sp>
        <p:nvSpPr>
          <p:cNvPr id="10"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1"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7" y="948743"/>
            <a:ext cx="9054009" cy="1796612"/>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sp>
        <p:nvSpPr>
          <p:cNvPr id="3" name="2 Marcador de texto"/>
          <p:cNvSpPr>
            <a:spLocks noGrp="1"/>
          </p:cNvSpPr>
          <p:nvPr>
            <p:ph type="body" sz="quarter" idx="13" hasCustomPrompt="1"/>
          </p:nvPr>
        </p:nvSpPr>
        <p:spPr>
          <a:xfrm>
            <a:off x="495849" y="2908152"/>
            <a:ext cx="9054462" cy="2041998"/>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827013"/>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95847" y="5031809"/>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95847" y="5113467"/>
            <a:ext cx="9054009" cy="2040803"/>
          </a:xfrm>
          <a:prstGeom prst="rect">
            <a:avLst/>
          </a:prstGeom>
        </p:spPr>
        <p:txBody>
          <a:bodyPr lIns="0" tIns="48191" rIns="0" bIns="48191"/>
          <a:lstStyle>
            <a:lvl1pPr marL="0" indent="0" algn="l" defTabSz="481798" rtl="0" eaLnBrk="0" fontAlgn="base" hangingPunct="0">
              <a:spcBef>
                <a:spcPct val="20000"/>
              </a:spcBef>
              <a:spcAft>
                <a:spcPct val="0"/>
              </a:spcAft>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effectLst/>
              </a:rPr>
              <a:t>Third text</a:t>
            </a:r>
            <a:endParaRPr lang="en-US" noProof="0" dirty="0"/>
          </a:p>
        </p:txBody>
      </p:sp>
      <p:sp>
        <p:nvSpPr>
          <p:cNvPr id="12"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4" name="6 Título"/>
          <p:cNvSpPr>
            <a:spLocks noGrp="1"/>
          </p:cNvSpPr>
          <p:nvPr>
            <p:ph type="title" hasCustomPrompt="1"/>
          </p:nvPr>
        </p:nvSpPr>
        <p:spPr>
          <a:xfrm>
            <a:off x="495847" y="132267"/>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7" y="948743"/>
            <a:ext cx="9054009" cy="1796612"/>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sp>
        <p:nvSpPr>
          <p:cNvPr id="3" name="2 Marcador de texto"/>
          <p:cNvSpPr>
            <a:spLocks noGrp="1"/>
          </p:cNvSpPr>
          <p:nvPr>
            <p:ph type="body" sz="quarter" idx="13" hasCustomPrompt="1"/>
          </p:nvPr>
        </p:nvSpPr>
        <p:spPr>
          <a:xfrm>
            <a:off x="495849" y="2908152"/>
            <a:ext cx="9054462" cy="2041998"/>
          </a:xfrm>
          <a:prstGeom prst="rect">
            <a:avLst/>
          </a:prstGeom>
        </p:spPr>
        <p:txBody>
          <a:bodyPr lIns="0" tIns="48191" rIns="0" bIns="48191"/>
          <a:lstStyle>
            <a:lvl1pPr marL="361430" indent="-361430">
              <a:buNone/>
              <a:defRPr lang="en-GB" sz="26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827013"/>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95847" y="5031809"/>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95847" y="5113467"/>
            <a:ext cx="9054009" cy="2040803"/>
          </a:xfrm>
          <a:prstGeom prst="rect">
            <a:avLst/>
          </a:prstGeom>
        </p:spPr>
        <p:txBody>
          <a:bodyPr lIns="0" tIns="48191" rIns="0" bIns="48191"/>
          <a:lstStyle>
            <a:lvl1pPr marL="0" indent="0" algn="l" defTabSz="481798" rtl="0" eaLnBrk="0" fontAlgn="base" hangingPunct="0">
              <a:spcBef>
                <a:spcPct val="20000"/>
              </a:spcBef>
              <a:spcAft>
                <a:spcPct val="0"/>
              </a:spcAft>
              <a:buNone/>
              <a:defRPr lang="en-GB" sz="26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effectLst/>
              </a:rPr>
              <a:t>Third text</a:t>
            </a:r>
            <a:endParaRPr lang="en-US" noProof="0" dirty="0"/>
          </a:p>
        </p:txBody>
      </p:sp>
      <p:sp>
        <p:nvSpPr>
          <p:cNvPr id="12"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4"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7" y="948743"/>
            <a:ext cx="9054009" cy="1306658"/>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sp>
        <p:nvSpPr>
          <p:cNvPr id="3" name="2 Marcador de texto"/>
          <p:cNvSpPr>
            <a:spLocks noGrp="1"/>
          </p:cNvSpPr>
          <p:nvPr>
            <p:ph type="body" sz="quarter" idx="13" hasCustomPrompt="1"/>
          </p:nvPr>
        </p:nvSpPr>
        <p:spPr>
          <a:xfrm>
            <a:off x="495849" y="2418719"/>
            <a:ext cx="9054462" cy="1551522"/>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337059"/>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95847" y="5603422"/>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95847" y="4126865"/>
            <a:ext cx="9054009" cy="1394899"/>
          </a:xfrm>
          <a:prstGeom prst="rect">
            <a:avLst/>
          </a:prstGeom>
        </p:spPr>
        <p:txBody>
          <a:bodyPr lIns="0" tIns="48191" rIns="0" bIns="48191"/>
          <a:lstStyle>
            <a:lvl1pPr marL="0" indent="0" algn="l" defTabSz="481798" rtl="0" eaLnBrk="0" fontAlgn="base" hangingPunct="0">
              <a:spcBef>
                <a:spcPct val="20000"/>
              </a:spcBef>
              <a:spcAft>
                <a:spcPct val="0"/>
              </a:spcAft>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effectLst/>
              </a:rPr>
              <a:t>Third text</a:t>
            </a:r>
            <a:endParaRPr lang="en-US" noProof="0" dirty="0"/>
          </a:p>
        </p:txBody>
      </p:sp>
      <p:cxnSp>
        <p:nvCxnSpPr>
          <p:cNvPr id="12" name="11 Conector recto"/>
          <p:cNvCxnSpPr/>
          <p:nvPr userDrawn="1"/>
        </p:nvCxnSpPr>
        <p:spPr>
          <a:xfrm flipH="1">
            <a:off x="495847" y="4051900"/>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95847" y="5685250"/>
            <a:ext cx="9054009" cy="1469020"/>
          </a:xfrm>
          <a:prstGeom prst="rect">
            <a:avLst/>
          </a:prstGeom>
        </p:spPr>
        <p:txBody>
          <a:bodyPr lIns="0" tIns="48191" rIns="0" bIns="48191"/>
          <a:lstStyle>
            <a:lvl1pPr marL="0" indent="0" algn="l" defTabSz="481798" rtl="0" eaLnBrk="0" fontAlgn="base" hangingPunct="0">
              <a:spcBef>
                <a:spcPct val="20000"/>
              </a:spcBef>
              <a:spcAft>
                <a:spcPct val="0"/>
              </a:spcAft>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effectLst/>
              </a:rPr>
              <a:t>Fourth text</a:t>
            </a:r>
            <a:endParaRPr lang="en-US" noProof="0" dirty="0"/>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5"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7" y="948743"/>
            <a:ext cx="9054009"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sp>
        <p:nvSpPr>
          <p:cNvPr id="3" name="2 Marcador de texto"/>
          <p:cNvSpPr>
            <a:spLocks noGrp="1"/>
          </p:cNvSpPr>
          <p:nvPr>
            <p:ph type="body" sz="quarter" idx="13" hasCustomPrompt="1"/>
          </p:nvPr>
        </p:nvSpPr>
        <p:spPr>
          <a:xfrm>
            <a:off x="495849" y="2418719"/>
            <a:ext cx="9054462" cy="1551522"/>
          </a:xfrm>
          <a:prstGeom prst="rect">
            <a:avLst/>
          </a:prstGeom>
        </p:spPr>
        <p:txBody>
          <a:bodyPr lIns="0" tIns="48191" rIns="0" bIns="48191"/>
          <a:lstStyle>
            <a:lvl1pPr marL="361430" indent="-361430">
              <a:buNone/>
              <a:defRPr lang="en-GB" sz="26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337059"/>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95847" y="5603422"/>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95847" y="4126865"/>
            <a:ext cx="9054009" cy="1394899"/>
          </a:xfrm>
          <a:prstGeom prst="rect">
            <a:avLst/>
          </a:prstGeom>
        </p:spPr>
        <p:txBody>
          <a:bodyPr lIns="0" tIns="48191" rIns="0" bIns="48191"/>
          <a:lstStyle>
            <a:lvl1pPr marL="361347" indent="-361347">
              <a:buNone/>
              <a:defRPr lang="en-GB" sz="26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Third text</a:t>
            </a:r>
            <a:endParaRPr lang="en-US" noProof="0" dirty="0"/>
          </a:p>
        </p:txBody>
      </p:sp>
      <p:cxnSp>
        <p:nvCxnSpPr>
          <p:cNvPr id="12" name="11 Conector recto"/>
          <p:cNvCxnSpPr/>
          <p:nvPr userDrawn="1"/>
        </p:nvCxnSpPr>
        <p:spPr>
          <a:xfrm flipH="1">
            <a:off x="495847" y="4051900"/>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95847" y="5685250"/>
            <a:ext cx="9054009" cy="1469020"/>
          </a:xfrm>
          <a:prstGeom prst="rect">
            <a:avLst/>
          </a:prstGeom>
        </p:spPr>
        <p:txBody>
          <a:bodyPr lIns="0" tIns="48191" rIns="0" bIns="48191"/>
          <a:lstStyle>
            <a:lvl1pPr marL="361347" indent="-361347">
              <a:buNone/>
              <a:defRPr lang="en-GB" sz="26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5"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241794" y="132266"/>
            <a:ext cx="4308513" cy="653271"/>
          </a:xfrm>
          <a:prstGeom prst="rect">
            <a:avLst/>
          </a:prstGeom>
        </p:spPr>
        <p:txBody>
          <a:bodyPr lIns="0" tIns="48191" rIns="96381" bIns="48191" anchor="ctr" anchorCtr="0"/>
          <a:lstStyle>
            <a:lvl1pPr marL="0" indent="0">
              <a:buNone/>
              <a:defRPr sz="1900" b="1">
                <a:solidFill>
                  <a:srgbClr val="5C881A"/>
                </a:solidFill>
                <a:latin typeface="Arial" panose="020B0604020202020204" pitchFamily="34" charset="0"/>
                <a:cs typeface="Arial" panose="020B0604020202020204" pitchFamily="34" charset="0"/>
              </a:defRPr>
            </a:lvl1pPr>
          </a:lstStyle>
          <a:p>
            <a:pPr lvl="0"/>
            <a:r>
              <a:rPr lang="en-US" noProof="0" dirty="0" smtClean="0"/>
              <a:t>Title</a:t>
            </a:r>
            <a:endParaRPr lang="en-US" noProof="0" dirty="0"/>
          </a:p>
        </p:txBody>
      </p:sp>
      <p:sp>
        <p:nvSpPr>
          <p:cNvPr id="4" name="6 Título"/>
          <p:cNvSpPr>
            <a:spLocks noGrp="1"/>
          </p:cNvSpPr>
          <p:nvPr>
            <p:ph type="title" hasCustomPrompt="1"/>
          </p:nvPr>
        </p:nvSpPr>
        <p:spPr>
          <a:xfrm>
            <a:off x="5241794" y="867201"/>
            <a:ext cx="4308061" cy="6369881"/>
          </a:xfrm>
          <a:prstGeom prst="rect">
            <a:avLst/>
          </a:prstGeom>
        </p:spPr>
        <p:txBody>
          <a:bodyPr lIns="0" tIns="113836" rIns="96359" bIns="48179"/>
          <a:lstStyle>
            <a:lvl1pPr algn="l">
              <a:defRPr sz="4700" b="1">
                <a:solidFill>
                  <a:srgbClr val="5C881A"/>
                </a:solidFill>
                <a:latin typeface="Arial" pitchFamily="34" charset="0"/>
                <a:cs typeface="Arial" pitchFamily="34" charset="0"/>
              </a:defRPr>
            </a:lvl1pPr>
          </a:lstStyle>
          <a:p>
            <a:r>
              <a:rPr lang="en-US" noProof="0" dirty="0" smtClean="0">
                <a:effectLst/>
              </a:rPr>
              <a:t>Title Chapter</a:t>
            </a:r>
            <a:endParaRPr lang="en-US" noProof="0" dirty="0"/>
          </a:p>
        </p:txBody>
      </p:sp>
      <p:sp>
        <p:nvSpPr>
          <p:cNvPr id="5" name="4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7"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11144307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6001" y="948743"/>
            <a:ext cx="4307906" cy="155163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left text</a:t>
            </a:r>
            <a:endParaRPr lang="en-US" noProof="0" dirty="0"/>
          </a:p>
        </p:txBody>
      </p:sp>
      <p:sp>
        <p:nvSpPr>
          <p:cNvPr id="3" name="2 Marcador de texto"/>
          <p:cNvSpPr>
            <a:spLocks noGrp="1"/>
          </p:cNvSpPr>
          <p:nvPr>
            <p:ph type="body" sz="quarter" idx="13" hasCustomPrompt="1"/>
          </p:nvPr>
        </p:nvSpPr>
        <p:spPr>
          <a:xfrm>
            <a:off x="495849" y="2663694"/>
            <a:ext cx="9054462" cy="1306547"/>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582036"/>
            <a:ext cx="9054009"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95847" y="4126868"/>
            <a:ext cx="9054009" cy="1313239"/>
          </a:xfrm>
          <a:prstGeom prst="rect">
            <a:avLst/>
          </a:prstGeom>
        </p:spPr>
        <p:txBody>
          <a:bodyPr lIns="0" tIns="48191" rIns="0" bIns="48191"/>
          <a:lstStyle>
            <a:lvl1pPr marL="361347" indent="-361347">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Third text</a:t>
            </a:r>
            <a:endParaRPr lang="en-US" noProof="0" dirty="0"/>
          </a:p>
        </p:txBody>
      </p:sp>
      <p:cxnSp>
        <p:nvCxnSpPr>
          <p:cNvPr id="12" name="11 Conector recto"/>
          <p:cNvCxnSpPr/>
          <p:nvPr userDrawn="1"/>
        </p:nvCxnSpPr>
        <p:spPr>
          <a:xfrm flipH="1">
            <a:off x="495847" y="4051900"/>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95847" y="5603426"/>
            <a:ext cx="9054009" cy="1388204"/>
          </a:xfrm>
          <a:prstGeom prst="rect">
            <a:avLst/>
          </a:prstGeom>
        </p:spPr>
        <p:txBody>
          <a:bodyPr lIns="0" tIns="48191" rIns="0" bIns="48191"/>
          <a:lstStyle>
            <a:lvl1pPr marL="361347" indent="-361347">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14" name="2 Marcador de texto"/>
          <p:cNvSpPr>
            <a:spLocks noGrp="1"/>
          </p:cNvSpPr>
          <p:nvPr>
            <p:ph type="body" sz="quarter" idx="16" hasCustomPrompt="1"/>
          </p:nvPr>
        </p:nvSpPr>
        <p:spPr>
          <a:xfrm>
            <a:off x="5241795" y="1030405"/>
            <a:ext cx="4307905" cy="146997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right text</a:t>
            </a:r>
            <a:endParaRPr lang="en-US" noProof="0" dirty="0"/>
          </a:p>
        </p:txBody>
      </p:sp>
      <p:cxnSp>
        <p:nvCxnSpPr>
          <p:cNvPr id="16" name="15 Conector recto"/>
          <p:cNvCxnSpPr/>
          <p:nvPr userDrawn="1"/>
        </p:nvCxnSpPr>
        <p:spPr>
          <a:xfrm flipH="1">
            <a:off x="495847" y="5521764"/>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96298" y="7073285"/>
            <a:ext cx="9054009"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8"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96001" y="948743"/>
            <a:ext cx="4307906" cy="155163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left text</a:t>
            </a:r>
            <a:endParaRPr lang="en-US" noProof="0" dirty="0"/>
          </a:p>
        </p:txBody>
      </p:sp>
      <p:sp>
        <p:nvSpPr>
          <p:cNvPr id="3" name="2 Marcador de texto"/>
          <p:cNvSpPr>
            <a:spLocks noGrp="1"/>
          </p:cNvSpPr>
          <p:nvPr>
            <p:ph type="body" sz="quarter" idx="13" hasCustomPrompt="1"/>
          </p:nvPr>
        </p:nvSpPr>
        <p:spPr>
          <a:xfrm>
            <a:off x="495849" y="2663696"/>
            <a:ext cx="9054462" cy="2858068"/>
          </a:xfrm>
          <a:prstGeom prst="rect">
            <a:avLst/>
          </a:prstGeom>
        </p:spPr>
        <p:txBody>
          <a:bodyPr lIns="0" tIns="48191" rIns="0" bIns="48191"/>
          <a:lstStyle>
            <a:lvl1pPr marL="0" indent="0" algn="l" defTabSz="481798" rtl="0" eaLnBrk="0" fontAlgn="base" hangingPunct="0">
              <a:spcBef>
                <a:spcPct val="20000"/>
              </a:spcBef>
              <a:spcAft>
                <a:spcPct val="0"/>
              </a:spcAft>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582036"/>
            <a:ext cx="9054009"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95847" y="5766743"/>
            <a:ext cx="9054009" cy="1313239"/>
          </a:xfrm>
          <a:prstGeom prst="rect">
            <a:avLst/>
          </a:prstGeom>
        </p:spPr>
        <p:txBody>
          <a:bodyPr lIns="0" tIns="48191" rIns="0" bIns="48191"/>
          <a:lstStyle>
            <a:lvl1pPr marL="361347" indent="-361347">
              <a:buNone/>
              <a:defRPr lang="en-GB" sz="26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Third text</a:t>
            </a:r>
            <a:endParaRPr lang="en-US" noProof="0" dirty="0"/>
          </a:p>
        </p:txBody>
      </p:sp>
      <p:sp>
        <p:nvSpPr>
          <p:cNvPr id="14" name="2 Marcador de texto"/>
          <p:cNvSpPr>
            <a:spLocks noGrp="1"/>
          </p:cNvSpPr>
          <p:nvPr>
            <p:ph type="body" sz="quarter" idx="16" hasCustomPrompt="1"/>
          </p:nvPr>
        </p:nvSpPr>
        <p:spPr>
          <a:xfrm>
            <a:off x="5241795" y="1030405"/>
            <a:ext cx="4307905" cy="146997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right text</a:t>
            </a:r>
            <a:endParaRPr lang="en-US" noProof="0" dirty="0"/>
          </a:p>
        </p:txBody>
      </p:sp>
      <p:cxnSp>
        <p:nvCxnSpPr>
          <p:cNvPr id="16" name="15 Conector recto"/>
          <p:cNvCxnSpPr/>
          <p:nvPr userDrawn="1"/>
        </p:nvCxnSpPr>
        <p:spPr>
          <a:xfrm flipH="1">
            <a:off x="495847" y="5685081"/>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8" name="17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2"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3"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3" name="2 Marcador de texto"/>
          <p:cNvSpPr>
            <a:spLocks noGrp="1"/>
          </p:cNvSpPr>
          <p:nvPr>
            <p:ph type="body" sz="quarter" idx="13" hasCustomPrompt="1"/>
          </p:nvPr>
        </p:nvSpPr>
        <p:spPr>
          <a:xfrm>
            <a:off x="495849" y="2663696"/>
            <a:ext cx="9054462" cy="4491250"/>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582036"/>
            <a:ext cx="9054009"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1"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2" name="2 Marcador de texto"/>
          <p:cNvSpPr>
            <a:spLocks noGrp="1"/>
          </p:cNvSpPr>
          <p:nvPr>
            <p:ph type="body" sz="quarter" idx="10" hasCustomPrompt="1"/>
          </p:nvPr>
        </p:nvSpPr>
        <p:spPr>
          <a:xfrm>
            <a:off x="496001" y="948743"/>
            <a:ext cx="4307906" cy="155163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left text</a:t>
            </a:r>
            <a:endParaRPr lang="en-US" noProof="0" dirty="0"/>
          </a:p>
        </p:txBody>
      </p:sp>
      <p:sp>
        <p:nvSpPr>
          <p:cNvPr id="15" name="2 Marcador de texto"/>
          <p:cNvSpPr>
            <a:spLocks noGrp="1"/>
          </p:cNvSpPr>
          <p:nvPr>
            <p:ph type="body" sz="quarter" idx="16" hasCustomPrompt="1"/>
          </p:nvPr>
        </p:nvSpPr>
        <p:spPr>
          <a:xfrm>
            <a:off x="5241795" y="1030405"/>
            <a:ext cx="4307905" cy="146997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right text</a:t>
            </a:r>
            <a:endParaRPr lang="en-US" noProof="0" dirty="0"/>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95849" y="2663695"/>
            <a:ext cx="9054462" cy="1061569"/>
          </a:xfrm>
          <a:prstGeom prst="rect">
            <a:avLst/>
          </a:prstGeom>
        </p:spPr>
        <p:txBody>
          <a:bodyPr lIns="0" tIns="48191" rIns="0" bIns="48191"/>
          <a:lstStyle>
            <a:lvl1pPr marL="361430" indent="-36143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Second text</a:t>
            </a:r>
            <a:endParaRPr lang="en-US" noProof="0" dirty="0"/>
          </a:p>
        </p:txBody>
      </p:sp>
      <p:cxnSp>
        <p:nvCxnSpPr>
          <p:cNvPr id="10" name="9 Conector recto"/>
          <p:cNvCxnSpPr/>
          <p:nvPr userDrawn="1"/>
        </p:nvCxnSpPr>
        <p:spPr>
          <a:xfrm flipH="1">
            <a:off x="495847" y="2582036"/>
            <a:ext cx="9054009"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95847" y="3806923"/>
            <a:ext cx="4308058" cy="3184704"/>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11" name="18 Marcador de texto"/>
          <p:cNvSpPr>
            <a:spLocks noGrp="1"/>
          </p:cNvSpPr>
          <p:nvPr>
            <p:ph type="body" sz="quarter" idx="15" hasCustomPrompt="1"/>
          </p:nvPr>
        </p:nvSpPr>
        <p:spPr>
          <a:xfrm>
            <a:off x="5241797" y="3806923"/>
            <a:ext cx="4308513" cy="3184704"/>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5" name="14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6"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7" name="2 Marcador de texto"/>
          <p:cNvSpPr>
            <a:spLocks noGrp="1"/>
          </p:cNvSpPr>
          <p:nvPr>
            <p:ph type="body" sz="quarter" idx="10" hasCustomPrompt="1"/>
          </p:nvPr>
        </p:nvSpPr>
        <p:spPr>
          <a:xfrm>
            <a:off x="496001" y="948743"/>
            <a:ext cx="4307906" cy="155163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left text</a:t>
            </a:r>
            <a:endParaRPr lang="en-US" noProof="0" dirty="0"/>
          </a:p>
        </p:txBody>
      </p:sp>
      <p:sp>
        <p:nvSpPr>
          <p:cNvPr id="18" name="2 Marcador de texto"/>
          <p:cNvSpPr>
            <a:spLocks noGrp="1"/>
          </p:cNvSpPr>
          <p:nvPr>
            <p:ph type="body" sz="quarter" idx="16" hasCustomPrompt="1"/>
          </p:nvPr>
        </p:nvSpPr>
        <p:spPr>
          <a:xfrm>
            <a:off x="5241795" y="1030405"/>
            <a:ext cx="4307905" cy="1469975"/>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right text</a:t>
            </a:r>
            <a:endParaRPr lang="en-US" noProof="0" dirty="0"/>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0" name="9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3" name="2 Marcador de texto"/>
          <p:cNvSpPr>
            <a:spLocks noGrp="1"/>
          </p:cNvSpPr>
          <p:nvPr>
            <p:ph type="body" sz="quarter" idx="10" hasCustomPrompt="1"/>
          </p:nvPr>
        </p:nvSpPr>
        <p:spPr>
          <a:xfrm>
            <a:off x="495845" y="948743"/>
            <a:ext cx="4308061" cy="6126801"/>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12" name="11 Marcador de texto"/>
          <p:cNvSpPr>
            <a:spLocks noGrp="1"/>
          </p:cNvSpPr>
          <p:nvPr>
            <p:ph type="body" sz="quarter" idx="11" hasCustomPrompt="1"/>
          </p:nvPr>
        </p:nvSpPr>
        <p:spPr>
          <a:xfrm>
            <a:off x="5241795" y="948741"/>
            <a:ext cx="4308061" cy="6124544"/>
          </a:xfrm>
          <a:prstGeom prst="rect">
            <a:avLst/>
          </a:prstGeom>
        </p:spPr>
        <p:txBody>
          <a:bodyPr lIns="0" tIns="48191" rIns="96381" bIns="48191"/>
          <a:lstStyle>
            <a:lvl1pPr marL="0" indent="0">
              <a:buNone/>
              <a:defRPr sz="2600" b="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9"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3"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12897715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95847" y="948743"/>
            <a:ext cx="4308058" cy="816703"/>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9" name="18 Marcador de texto"/>
          <p:cNvSpPr>
            <a:spLocks noGrp="1"/>
          </p:cNvSpPr>
          <p:nvPr>
            <p:ph type="body" sz="quarter" idx="11" hasCustomPrompt="1"/>
          </p:nvPr>
        </p:nvSpPr>
        <p:spPr>
          <a:xfrm>
            <a:off x="5241797" y="948743"/>
            <a:ext cx="4308513" cy="816703"/>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cxnSp>
        <p:nvCxnSpPr>
          <p:cNvPr id="9" name="8 Conector recto"/>
          <p:cNvCxnSpPr/>
          <p:nvPr userDrawn="1"/>
        </p:nvCxnSpPr>
        <p:spPr>
          <a:xfrm flipH="1">
            <a:off x="495845" y="1847104"/>
            <a:ext cx="430806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5234050" y="1847104"/>
            <a:ext cx="430805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95847" y="1928765"/>
            <a:ext cx="4308058" cy="5062863"/>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12" name="18 Marcador de texto"/>
          <p:cNvSpPr>
            <a:spLocks noGrp="1"/>
          </p:cNvSpPr>
          <p:nvPr>
            <p:ph type="body" sz="quarter" idx="15" hasCustomPrompt="1"/>
          </p:nvPr>
        </p:nvSpPr>
        <p:spPr>
          <a:xfrm>
            <a:off x="5241797" y="1928765"/>
            <a:ext cx="4308513" cy="5062863"/>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14" name="13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5" name="14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6" name="6 Marcador de texto"/>
          <p:cNvSpPr>
            <a:spLocks noGrp="1"/>
          </p:cNvSpPr>
          <p:nvPr>
            <p:ph type="body" sz="quarter" idx="13"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9" y="948743"/>
            <a:ext cx="9054008" cy="816703"/>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Title</a:t>
            </a:r>
            <a:endParaRPr lang="en-US" noProof="0" dirty="0"/>
          </a:p>
        </p:txBody>
      </p:sp>
      <p:sp>
        <p:nvSpPr>
          <p:cNvPr id="11" name="16 Marcador de texto"/>
          <p:cNvSpPr>
            <a:spLocks noGrp="1"/>
          </p:cNvSpPr>
          <p:nvPr>
            <p:ph type="body" sz="quarter" idx="14" hasCustomPrompt="1"/>
          </p:nvPr>
        </p:nvSpPr>
        <p:spPr>
          <a:xfrm>
            <a:off x="495847" y="1928765"/>
            <a:ext cx="4308058" cy="5062863"/>
          </a:xfrm>
          <a:prstGeom prst="rect">
            <a:avLst/>
          </a:prstGeom>
          <a:ln w="28575">
            <a:solidFill>
              <a:srgbClr val="5C881A"/>
            </a:solidFill>
          </a:ln>
        </p:spPr>
        <p:txBody>
          <a:bodyPr lIns="113836" tIns="37946"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12" name="18 Marcador de texto"/>
          <p:cNvSpPr>
            <a:spLocks noGrp="1"/>
          </p:cNvSpPr>
          <p:nvPr>
            <p:ph type="body" sz="quarter" idx="15" hasCustomPrompt="1"/>
          </p:nvPr>
        </p:nvSpPr>
        <p:spPr>
          <a:xfrm>
            <a:off x="5241797" y="1928765"/>
            <a:ext cx="4308513" cy="5062863"/>
          </a:xfrm>
          <a:prstGeom prst="rect">
            <a:avLst/>
          </a:prstGeom>
          <a:ln w="28575">
            <a:solidFill>
              <a:srgbClr val="5C881A"/>
            </a:solidFill>
          </a:ln>
        </p:spPr>
        <p:txBody>
          <a:bodyPr lIns="113836" tIns="37946"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9"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0" name="6 Marcador de texto"/>
          <p:cNvSpPr>
            <a:spLocks noGrp="1"/>
          </p:cNvSpPr>
          <p:nvPr>
            <p:ph type="body" sz="quarter" idx="13"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7" y="948743"/>
            <a:ext cx="4308058" cy="816703"/>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9" name="18 Marcador de texto"/>
          <p:cNvSpPr>
            <a:spLocks noGrp="1"/>
          </p:cNvSpPr>
          <p:nvPr>
            <p:ph type="body" sz="quarter" idx="11" hasCustomPrompt="1"/>
          </p:nvPr>
        </p:nvSpPr>
        <p:spPr>
          <a:xfrm>
            <a:off x="5241797" y="948743"/>
            <a:ext cx="4308513" cy="816703"/>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
        <p:nvSpPr>
          <p:cNvPr id="12" name="18 Marcador de texto"/>
          <p:cNvSpPr>
            <a:spLocks noGrp="1"/>
          </p:cNvSpPr>
          <p:nvPr>
            <p:ph type="body" sz="quarter" idx="15" hasCustomPrompt="1"/>
          </p:nvPr>
        </p:nvSpPr>
        <p:spPr>
          <a:xfrm>
            <a:off x="5241797" y="1928765"/>
            <a:ext cx="4308513" cy="5062863"/>
          </a:xfrm>
          <a:prstGeom prst="rect">
            <a:avLst/>
          </a:prstGeom>
          <a:ln w="28575">
            <a:solidFill>
              <a:srgbClr val="5C881A"/>
            </a:solidFill>
          </a:ln>
        </p:spPr>
        <p:txBody>
          <a:bodyPr lIns="113836" tIns="37946"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9" name="16 Marcador de texto"/>
          <p:cNvSpPr>
            <a:spLocks noGrp="1"/>
          </p:cNvSpPr>
          <p:nvPr>
            <p:ph type="body" sz="quarter" idx="14" hasCustomPrompt="1"/>
          </p:nvPr>
        </p:nvSpPr>
        <p:spPr>
          <a:xfrm>
            <a:off x="495847" y="1928765"/>
            <a:ext cx="4308058" cy="5062863"/>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10"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1"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95846" y="2663697"/>
            <a:ext cx="4308060" cy="4327931"/>
          </a:xfrm>
          <a:prstGeom prst="rect">
            <a:avLst/>
          </a:prstGeom>
        </p:spPr>
        <p:txBody>
          <a:bodyPr lIns="0" tIns="48191" rIns="96381" bIns="48191"/>
          <a:lstStyle>
            <a:lvl1pPr marL="0" indent="0">
              <a:buNone/>
              <a:defRPr sz="2600" b="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4" name="3 Marcador de gráfico"/>
          <p:cNvSpPr>
            <a:spLocks noGrp="1"/>
          </p:cNvSpPr>
          <p:nvPr>
            <p:ph type="chart" sz="quarter" idx="13" hasCustomPrompt="1"/>
          </p:nvPr>
        </p:nvSpPr>
        <p:spPr>
          <a:xfrm>
            <a:off x="5241796" y="2664398"/>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Graphic</a:t>
            </a:r>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5"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6"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7"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19217257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95846" y="2663699"/>
            <a:ext cx="4308060" cy="3348021"/>
          </a:xfrm>
          <a:prstGeom prst="rect">
            <a:avLst/>
          </a:prstGeom>
        </p:spPr>
        <p:txBody>
          <a:bodyPr lIns="0" tIns="48191" rIns="96381" bIns="48191"/>
          <a:lstStyle>
            <a:lvl1pPr marL="0" indent="0">
              <a:buNone/>
              <a:defRPr sz="2600" b="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sp>
        <p:nvSpPr>
          <p:cNvPr id="4" name="3 Marcador de gráfico"/>
          <p:cNvSpPr>
            <a:spLocks noGrp="1"/>
          </p:cNvSpPr>
          <p:nvPr>
            <p:ph type="chart" sz="quarter" idx="13" hasCustomPrompt="1"/>
          </p:nvPr>
        </p:nvSpPr>
        <p:spPr>
          <a:xfrm>
            <a:off x="5241796" y="2664399"/>
            <a:ext cx="4308060" cy="3347957"/>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Graphic</a:t>
            </a:r>
          </a:p>
          <a:p>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cxnSp>
        <p:nvCxnSpPr>
          <p:cNvPr id="14" name="13 Conector recto"/>
          <p:cNvCxnSpPr/>
          <p:nvPr userDrawn="1"/>
        </p:nvCxnSpPr>
        <p:spPr>
          <a:xfrm>
            <a:off x="495848" y="6267954"/>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95847" y="6338354"/>
            <a:ext cx="9054009" cy="815916"/>
          </a:xfrm>
          <a:prstGeom prst="rect">
            <a:avLst/>
          </a:prstGeom>
        </p:spPr>
        <p:txBody>
          <a:bodyPr lIns="0" tIns="48191" rIns="0" bIns="48191"/>
          <a:lstStyle>
            <a:lvl1pPr marL="361347" indent="-361347">
              <a:buNone/>
              <a:defRPr lang="en-GB" sz="26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16"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7"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8"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9"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12472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ITLE WITH A COLUMN">
    <p:spTree>
      <p:nvGrpSpPr>
        <p:cNvPr id="1" name=""/>
        <p:cNvGrpSpPr/>
        <p:nvPr/>
      </p:nvGrpSpPr>
      <p:grpSpPr>
        <a:xfrm>
          <a:off x="0" y="0"/>
          <a:ext cx="0" cy="0"/>
          <a:chOff x="0" y="0"/>
          <a:chExt cx="0" cy="0"/>
        </a:xfrm>
      </p:grpSpPr>
      <p:sp>
        <p:nvSpPr>
          <p:cNvPr id="13" name="12 Rectángulo"/>
          <p:cNvSpPr/>
          <p:nvPr userDrawn="1"/>
        </p:nvSpPr>
        <p:spPr>
          <a:xfrm rot="5400000">
            <a:off x="4982248"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101828" tIns="50914" rIns="101828" bIns="50914"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95846" y="948741"/>
            <a:ext cx="9054009" cy="6036184"/>
          </a:xfrm>
          <a:prstGeom prst="rect">
            <a:avLst/>
          </a:prstGeom>
        </p:spPr>
        <p:txBody>
          <a:bodyPr lIns="0" tIns="50914" rIns="101828" bIns="50914"/>
          <a:lstStyle>
            <a:lvl1pPr marL="0" indent="0">
              <a:buNone/>
              <a:defRPr sz="2700" b="0">
                <a:solidFill>
                  <a:srgbClr val="5C881A"/>
                </a:solidFill>
                <a:latin typeface="Arial" panose="020B0604020202020204" pitchFamily="34" charset="0"/>
                <a:cs typeface="Arial" panose="020B0604020202020204" pitchFamily="34" charset="0"/>
              </a:defRPr>
            </a:lvl1pPr>
          </a:lstStyle>
          <a:p>
            <a:pPr lvl="0"/>
            <a:r>
              <a:rPr lang="en-US" noProof="0" dirty="0" smtClean="0"/>
              <a:t>Text</a:t>
            </a:r>
            <a:endParaRPr lang="en-US" noProof="0" dirty="0"/>
          </a:p>
        </p:txBody>
      </p:sp>
      <p:sp>
        <p:nvSpPr>
          <p:cNvPr id="6" name="6 Título"/>
          <p:cNvSpPr>
            <a:spLocks noGrp="1"/>
          </p:cNvSpPr>
          <p:nvPr>
            <p:ph type="title" hasCustomPrompt="1"/>
          </p:nvPr>
        </p:nvSpPr>
        <p:spPr>
          <a:xfrm>
            <a:off x="495847" y="132265"/>
            <a:ext cx="9054010" cy="653273"/>
          </a:xfrm>
          <a:prstGeom prst="rect">
            <a:avLst/>
          </a:prstGeom>
        </p:spPr>
        <p:txBody>
          <a:bodyPr lIns="0" tIns="50902" rIns="101804" bIns="50902" anchor="ctr" anchorCtr="0"/>
          <a:lstStyle>
            <a:lvl1pPr algn="l">
              <a:lnSpc>
                <a:spcPts val="2227"/>
              </a:lnSpc>
              <a:defRPr sz="20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7" name="6 Marcador de texto"/>
          <p:cNvSpPr>
            <a:spLocks noGrp="1"/>
          </p:cNvSpPr>
          <p:nvPr>
            <p:ph type="body" sz="quarter" idx="13"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844287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95846" y="2663699"/>
            <a:ext cx="4308060" cy="3348021"/>
          </a:xfrm>
          <a:prstGeom prst="rect">
            <a:avLst/>
          </a:prstGeom>
        </p:spPr>
        <p:txBody>
          <a:bodyPr lIns="0" tIns="48191" rIns="96381" bIns="48191"/>
          <a:lstStyle>
            <a:lvl1pPr marL="0" indent="0">
              <a:buNone/>
              <a:defRPr sz="2600" b="0">
                <a:solidFill>
                  <a:srgbClr val="5C881A"/>
                </a:solidFill>
                <a:latin typeface="Arial" panose="020B0604020202020204" pitchFamily="34" charset="0"/>
                <a:cs typeface="Arial" panose="020B0604020202020204" pitchFamily="34" charset="0"/>
              </a:defRPr>
            </a:lvl1pPr>
          </a:lstStyle>
          <a:p>
            <a:pPr lvl="0"/>
            <a:r>
              <a:rPr lang="en-US" noProof="0" dirty="0" smtClean="0"/>
              <a:t>Left text</a:t>
            </a:r>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cxnSp>
        <p:nvCxnSpPr>
          <p:cNvPr id="14" name="13 Conector recto"/>
          <p:cNvCxnSpPr/>
          <p:nvPr userDrawn="1"/>
        </p:nvCxnSpPr>
        <p:spPr>
          <a:xfrm>
            <a:off x="495848" y="6267954"/>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95847" y="6338354"/>
            <a:ext cx="9054009" cy="815916"/>
          </a:xfrm>
          <a:prstGeom prst="rect">
            <a:avLst/>
          </a:prstGeom>
        </p:spPr>
        <p:txBody>
          <a:bodyPr lIns="0" tIns="48191" rIns="0" bIns="48191"/>
          <a:lstStyle>
            <a:lvl1pPr marL="361347" indent="-361347">
              <a:buNone/>
              <a:defRPr lang="en-GB" sz="26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5" name="4 Marcador de tabla"/>
          <p:cNvSpPr>
            <a:spLocks noGrp="1"/>
          </p:cNvSpPr>
          <p:nvPr>
            <p:ph type="tbl" sz="quarter" idx="16" hasCustomPrompt="1"/>
          </p:nvPr>
        </p:nvSpPr>
        <p:spPr>
          <a:xfrm>
            <a:off x="5241796" y="2664401"/>
            <a:ext cx="4308060" cy="3347319"/>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6"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7"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8"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9"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34116352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241796" y="2663697"/>
            <a:ext cx="4308060" cy="4327931"/>
          </a:xfrm>
          <a:prstGeom prst="rect">
            <a:avLst/>
          </a:prstGeom>
        </p:spPr>
        <p:txBody>
          <a:bodyPr lIns="0" tIns="48191" rIns="96381" bIns="48191"/>
          <a:lstStyle>
            <a:lvl1pPr marL="0" indent="0">
              <a:buNone/>
              <a:defRPr sz="2600" b="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4" name="3 Marcador de gráfico"/>
          <p:cNvSpPr>
            <a:spLocks noGrp="1"/>
          </p:cNvSpPr>
          <p:nvPr>
            <p:ph type="chart" sz="quarter" idx="13" hasCustomPrompt="1"/>
          </p:nvPr>
        </p:nvSpPr>
        <p:spPr>
          <a:xfrm>
            <a:off x="495846" y="2664398"/>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Graph</a:t>
            </a:r>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5"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6"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7"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39973025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241795" y="2663699"/>
            <a:ext cx="4308061" cy="3348021"/>
          </a:xfrm>
          <a:prstGeom prst="rect">
            <a:avLst/>
          </a:prstGeom>
        </p:spPr>
        <p:txBody>
          <a:bodyPr lIns="0" tIns="48191" rIns="96381" bIns="48191"/>
          <a:lstStyle>
            <a:lvl1pPr marL="0" indent="0">
              <a:buNone/>
              <a:defRPr sz="2600" b="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sp>
        <p:nvSpPr>
          <p:cNvPr id="4" name="3 Marcador de gráfico"/>
          <p:cNvSpPr>
            <a:spLocks noGrp="1"/>
          </p:cNvSpPr>
          <p:nvPr>
            <p:ph type="chart" sz="quarter" idx="13" hasCustomPrompt="1"/>
          </p:nvPr>
        </p:nvSpPr>
        <p:spPr>
          <a:xfrm>
            <a:off x="495845" y="2664398"/>
            <a:ext cx="4308061" cy="3347957"/>
          </a:xfrm>
          <a:prstGeom prst="rect">
            <a:avLst/>
          </a:prstGeom>
        </p:spPr>
        <p:txBody>
          <a:bodyPr lIns="96381" tIns="48191" rIns="96381" bIns="48191"/>
          <a:lstStyle>
            <a:lvl1pPr>
              <a:defRPr>
                <a:latin typeface="Arial" panose="020B0604020202020204" pitchFamily="34" charset="0"/>
              </a:defRPr>
            </a:lvl1pPr>
          </a:lstStyle>
          <a:p>
            <a:r>
              <a:rPr lang="en-US" noProof="0" dirty="0" smtClean="0"/>
              <a:t>Graph</a:t>
            </a:r>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cxnSp>
        <p:nvCxnSpPr>
          <p:cNvPr id="14" name="13 Conector recto"/>
          <p:cNvCxnSpPr/>
          <p:nvPr userDrawn="1"/>
        </p:nvCxnSpPr>
        <p:spPr>
          <a:xfrm>
            <a:off x="495848" y="6267954"/>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95847" y="6338354"/>
            <a:ext cx="9054009" cy="815916"/>
          </a:xfrm>
          <a:prstGeom prst="rect">
            <a:avLst/>
          </a:prstGeom>
        </p:spPr>
        <p:txBody>
          <a:bodyPr lIns="0" tIns="48191" rIns="0" bIns="48191"/>
          <a:lstStyle>
            <a:lvl1pPr marL="361347" indent="-361347">
              <a:buNone/>
              <a:defRPr lang="en-GB" sz="26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16"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7"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8"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9"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864553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241795" y="2663699"/>
            <a:ext cx="4308061" cy="3348021"/>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text</a:t>
            </a:r>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cxnSp>
        <p:nvCxnSpPr>
          <p:cNvPr id="14" name="13 Conector recto"/>
          <p:cNvCxnSpPr/>
          <p:nvPr userDrawn="1"/>
        </p:nvCxnSpPr>
        <p:spPr>
          <a:xfrm>
            <a:off x="495848" y="6267954"/>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95846" y="2663694"/>
            <a:ext cx="4308060" cy="3347404"/>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6"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8" name="6 Marcador de texto"/>
          <p:cNvSpPr>
            <a:spLocks noGrp="1"/>
          </p:cNvSpPr>
          <p:nvPr>
            <p:ph type="body" sz="quarter" idx="15" hasCustomPrompt="1"/>
          </p:nvPr>
        </p:nvSpPr>
        <p:spPr>
          <a:xfrm>
            <a:off x="495847" y="6338354"/>
            <a:ext cx="9054009" cy="815916"/>
          </a:xfrm>
          <a:prstGeom prst="rect">
            <a:avLst/>
          </a:prstGeom>
        </p:spPr>
        <p:txBody>
          <a:bodyPr lIns="0" tIns="48191" rIns="0" bIns="48191"/>
          <a:lstStyle>
            <a:lvl1pPr marL="361347" indent="-361347">
              <a:buNone/>
              <a:defRPr lang="en-GB" sz="26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19"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20"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25554049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5241796" y="2664398"/>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Graph</a:t>
            </a:r>
            <a:endParaRPr lang="en-US" noProof="0" dirty="0"/>
          </a:p>
        </p:txBody>
      </p:sp>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95846" y="2664398"/>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Graph</a:t>
            </a:r>
            <a:endParaRPr lang="en-US" noProof="0" dirty="0"/>
          </a:p>
        </p:txBody>
      </p: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5"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6"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7"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262728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3" name="2 Marcador de tabla"/>
          <p:cNvSpPr>
            <a:spLocks noGrp="1"/>
          </p:cNvSpPr>
          <p:nvPr>
            <p:ph type="tbl" sz="quarter" idx="16" hasCustomPrompt="1"/>
          </p:nvPr>
        </p:nvSpPr>
        <p:spPr>
          <a:xfrm>
            <a:off x="495846" y="2664398"/>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5" name="2 Marcador de tabla"/>
          <p:cNvSpPr>
            <a:spLocks noGrp="1"/>
          </p:cNvSpPr>
          <p:nvPr>
            <p:ph type="tbl" sz="quarter" idx="17" hasCustomPrompt="1"/>
          </p:nvPr>
        </p:nvSpPr>
        <p:spPr>
          <a:xfrm>
            <a:off x="5224075" y="2663696"/>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6"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7"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8"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19572104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95847" y="24048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95846" y="2664398"/>
            <a:ext cx="4308060" cy="4327848"/>
          </a:xfrm>
          <a:prstGeom prst="rect">
            <a:avLst/>
          </a:prstGeom>
        </p:spPr>
        <p:txBody>
          <a:bodyPr lIns="96381" tIns="48191" rIns="96381" bIns="48191"/>
          <a:lstStyle>
            <a:lvl1pPr>
              <a:defRPr>
                <a:latin typeface="Arial" panose="020B0604020202020204" pitchFamily="34" charset="0"/>
              </a:defRPr>
            </a:lvl1pPr>
          </a:lstStyle>
          <a:p>
            <a:r>
              <a:rPr lang="en-US" noProof="0" dirty="0" smtClean="0"/>
              <a:t>Graph</a:t>
            </a:r>
            <a:endParaRPr lang="en-US" noProof="0" dirty="0"/>
          </a:p>
        </p:txBody>
      </p:sp>
      <p:sp>
        <p:nvSpPr>
          <p:cNvPr id="12" name="11 Rectángulo"/>
          <p:cNvSpPr/>
          <p:nvPr userDrawn="1"/>
        </p:nvSpPr>
        <p:spPr>
          <a:xfrm rot="5400000">
            <a:off x="2608903" y="-1327801"/>
            <a:ext cx="81947" cy="43080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3" name="12 Rectángulo"/>
          <p:cNvSpPr/>
          <p:nvPr userDrawn="1"/>
        </p:nvSpPr>
        <p:spPr>
          <a:xfrm rot="5400000">
            <a:off x="7355221" y="-1327886"/>
            <a:ext cx="81662" cy="430851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3" name="2 Marcador de tabla"/>
          <p:cNvSpPr>
            <a:spLocks noGrp="1"/>
          </p:cNvSpPr>
          <p:nvPr>
            <p:ph type="tbl" sz="quarter" idx="16" hasCustomPrompt="1"/>
          </p:nvPr>
        </p:nvSpPr>
        <p:spPr>
          <a:xfrm>
            <a:off x="5241796" y="2663696"/>
            <a:ext cx="4308060" cy="4328550"/>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4"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5" name="6 Título"/>
          <p:cNvSpPr>
            <a:spLocks noGrp="1"/>
          </p:cNvSpPr>
          <p:nvPr>
            <p:ph type="title" hasCustomPrompt="1"/>
          </p:nvPr>
        </p:nvSpPr>
        <p:spPr>
          <a:xfrm>
            <a:off x="495845" y="132268"/>
            <a:ext cx="4308061"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16" name="16 Marcador de texto"/>
          <p:cNvSpPr>
            <a:spLocks noGrp="1"/>
          </p:cNvSpPr>
          <p:nvPr>
            <p:ph type="body" sz="quarter" idx="14" hasCustomPrompt="1"/>
          </p:nvPr>
        </p:nvSpPr>
        <p:spPr>
          <a:xfrm>
            <a:off x="495847" y="948743"/>
            <a:ext cx="4308058"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sp>
        <p:nvSpPr>
          <p:cNvPr id="17" name="18 Marcador de texto"/>
          <p:cNvSpPr>
            <a:spLocks noGrp="1"/>
          </p:cNvSpPr>
          <p:nvPr>
            <p:ph type="body" sz="quarter" idx="11" hasCustomPrompt="1"/>
          </p:nvPr>
        </p:nvSpPr>
        <p:spPr>
          <a:xfrm>
            <a:off x="5241797" y="948743"/>
            <a:ext cx="4308513" cy="1306658"/>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Right title</a:t>
            </a:r>
            <a:endParaRPr lang="en-US" noProof="0" dirty="0"/>
          </a:p>
        </p:txBody>
      </p:sp>
    </p:spTree>
    <p:extLst>
      <p:ext uri="{BB962C8B-B14F-4D97-AF65-F5344CB8AC3E}">
        <p14:creationId xmlns:p14="http://schemas.microsoft.com/office/powerpoint/2010/main" val="21489123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95846" y="948743"/>
            <a:ext cx="9054461" cy="1061681"/>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cxnSp>
        <p:nvCxnSpPr>
          <p:cNvPr id="11" name="10 Conector recto"/>
          <p:cNvCxnSpPr/>
          <p:nvPr userDrawn="1"/>
        </p:nvCxnSpPr>
        <p:spPr>
          <a:xfrm flipH="1">
            <a:off x="524706" y="2173741"/>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95849" y="2337059"/>
            <a:ext cx="9054008" cy="4655187"/>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4" name="13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8"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0"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42511630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95846" y="948746"/>
            <a:ext cx="9054461" cy="980021"/>
          </a:xfrm>
          <a:prstGeom prst="rect">
            <a:avLst/>
          </a:prstGeom>
        </p:spPr>
        <p:txBody>
          <a:bodyPr lIns="0" tIns="48191" rIns="96381" bIns="48191"/>
          <a:lstStyle>
            <a:lvl1pPr marL="0" indent="0">
              <a:buNone/>
              <a:defRPr sz="2600" b="1" baseline="0">
                <a:solidFill>
                  <a:srgbClr val="5C881A"/>
                </a:solidFill>
                <a:latin typeface="Arial" panose="020B0604020202020204" pitchFamily="34" charset="0"/>
                <a:cs typeface="Arial" panose="020B0604020202020204" pitchFamily="34" charset="0"/>
              </a:defRPr>
            </a:lvl1pPr>
          </a:lstStyle>
          <a:p>
            <a:pPr lvl="0"/>
            <a:r>
              <a:rPr lang="en-US" noProof="0" dirty="0" smtClean="0"/>
              <a:t>Left title</a:t>
            </a:r>
            <a:endParaRPr lang="en-US" noProof="0" dirty="0"/>
          </a:p>
        </p:txBody>
      </p:sp>
      <p:cxnSp>
        <p:nvCxnSpPr>
          <p:cNvPr id="11" name="10 Conector recto"/>
          <p:cNvCxnSpPr/>
          <p:nvPr userDrawn="1"/>
        </p:nvCxnSpPr>
        <p:spPr>
          <a:xfrm flipH="1">
            <a:off x="495847" y="2092082"/>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95849" y="2173742"/>
            <a:ext cx="9054008" cy="3837977"/>
          </a:xfrm>
          <a:prstGeom prst="rect">
            <a:avLst/>
          </a:prstGeom>
        </p:spPr>
        <p:txBody>
          <a:bodyPr lIns="96381" tIns="48191" rIns="96381" bIns="48191"/>
          <a:lstStyle>
            <a:lvl1pPr>
              <a:defRPr>
                <a:latin typeface="Arial" panose="020B0604020202020204" pitchFamily="34" charset="0"/>
              </a:defRPr>
            </a:lvl1pPr>
          </a:lstStyle>
          <a:p>
            <a:r>
              <a:rPr lang="en-US" noProof="0" dirty="0" smtClean="0"/>
              <a:t>Table</a:t>
            </a:r>
            <a:endParaRPr lang="en-US" noProof="0" dirty="0"/>
          </a:p>
        </p:txBody>
      </p:sp>
      <p:sp>
        <p:nvSpPr>
          <p:cNvPr id="14" name="13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cxnSp>
        <p:nvCxnSpPr>
          <p:cNvPr id="8" name="7 Conector recto"/>
          <p:cNvCxnSpPr/>
          <p:nvPr userDrawn="1"/>
        </p:nvCxnSpPr>
        <p:spPr>
          <a:xfrm>
            <a:off x="495848" y="6093376"/>
            <a:ext cx="905400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95847" y="6175037"/>
            <a:ext cx="9054009" cy="979233"/>
          </a:xfrm>
          <a:prstGeom prst="rect">
            <a:avLst/>
          </a:prstGeom>
        </p:spPr>
        <p:txBody>
          <a:bodyPr lIns="0" tIns="48191" rIns="0" bIns="48191"/>
          <a:lstStyle>
            <a:lvl1pPr marL="361347" indent="-361347">
              <a:buNone/>
              <a:defRPr lang="en-GB" sz="26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81798" rtl="0" eaLnBrk="0" fontAlgn="base" hangingPunct="0">
              <a:spcBef>
                <a:spcPct val="20000"/>
              </a:spcBef>
              <a:spcAft>
                <a:spcPct val="0"/>
              </a:spcAft>
            </a:pPr>
            <a:r>
              <a:rPr lang="en-US" noProof="0" dirty="0" smtClean="0"/>
              <a:t>Fourth text</a:t>
            </a:r>
            <a:endParaRPr lang="en-US" noProof="0" dirty="0"/>
          </a:p>
        </p:txBody>
      </p:sp>
      <p:sp>
        <p:nvSpPr>
          <p:cNvPr id="12"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13"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Tree>
    <p:extLst>
      <p:ext uri="{BB962C8B-B14F-4D97-AF65-F5344CB8AC3E}">
        <p14:creationId xmlns:p14="http://schemas.microsoft.com/office/powerpoint/2010/main" val="2133875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ITLE ">
    <p:spTree>
      <p:nvGrpSpPr>
        <p:cNvPr id="1" name=""/>
        <p:cNvGrpSpPr/>
        <p:nvPr/>
      </p:nvGrpSpPr>
      <p:grpSpPr>
        <a:xfrm>
          <a:off x="0" y="0"/>
          <a:ext cx="0" cy="0"/>
          <a:chOff x="0" y="0"/>
          <a:chExt cx="0" cy="0"/>
        </a:xfrm>
      </p:grpSpPr>
      <p:sp>
        <p:nvSpPr>
          <p:cNvPr id="13" name="12 Rectángulo"/>
          <p:cNvSpPr/>
          <p:nvPr userDrawn="1"/>
        </p:nvSpPr>
        <p:spPr>
          <a:xfrm rot="5400000">
            <a:off x="4982248"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101828" tIns="50914" rIns="101828" bIns="50914" rtlCol="0" anchor="ctr"/>
          <a:lstStyle/>
          <a:p>
            <a:pPr algn="ctr"/>
            <a:endParaRPr lang="en-US" noProof="0" dirty="0">
              <a:latin typeface="Arial" panose="020B0604020202020204" pitchFamily="34" charset="0"/>
            </a:endParaRPr>
          </a:p>
        </p:txBody>
      </p:sp>
      <p:sp>
        <p:nvSpPr>
          <p:cNvPr id="4" name="6 Título"/>
          <p:cNvSpPr>
            <a:spLocks noGrp="1"/>
          </p:cNvSpPr>
          <p:nvPr>
            <p:ph type="title" hasCustomPrompt="1"/>
          </p:nvPr>
        </p:nvSpPr>
        <p:spPr>
          <a:xfrm>
            <a:off x="495847" y="132265"/>
            <a:ext cx="9054010" cy="653273"/>
          </a:xfrm>
          <a:prstGeom prst="rect">
            <a:avLst/>
          </a:prstGeom>
        </p:spPr>
        <p:txBody>
          <a:bodyPr lIns="0" tIns="50902" rIns="101804" bIns="50902" anchor="ctr" anchorCtr="0"/>
          <a:lstStyle>
            <a:lvl1pPr algn="l">
              <a:lnSpc>
                <a:spcPts val="2227"/>
              </a:lnSpc>
              <a:defRPr sz="20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5" name="6 Marcador de texto"/>
          <p:cNvSpPr>
            <a:spLocks noGrp="1"/>
          </p:cNvSpPr>
          <p:nvPr>
            <p:ph type="body" sz="quarter" idx="13"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1848799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7" y="948746"/>
            <a:ext cx="4308058" cy="1388317"/>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Left text box</a:t>
            </a:r>
            <a:endParaRPr lang="en-US" noProof="0" dirty="0"/>
          </a:p>
        </p:txBody>
      </p:sp>
      <p:sp>
        <p:nvSpPr>
          <p:cNvPr id="19" name="18 Marcador de texto"/>
          <p:cNvSpPr>
            <a:spLocks noGrp="1"/>
          </p:cNvSpPr>
          <p:nvPr>
            <p:ph type="body" sz="quarter" idx="11" hasCustomPrompt="1"/>
          </p:nvPr>
        </p:nvSpPr>
        <p:spPr>
          <a:xfrm>
            <a:off x="5241797" y="948746"/>
            <a:ext cx="4308513" cy="1388317"/>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Right text box</a:t>
            </a:r>
            <a:endParaRPr lang="en-US" noProof="0" dirty="0"/>
          </a:p>
        </p:txBody>
      </p:sp>
      <p:sp>
        <p:nvSpPr>
          <p:cNvPr id="7"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8" name="6 Marcador de texto"/>
          <p:cNvSpPr>
            <a:spLocks noGrp="1"/>
          </p:cNvSpPr>
          <p:nvPr>
            <p:ph type="body" sz="quarter" idx="13"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3" name="2 Marcador de posición de imagen"/>
          <p:cNvSpPr>
            <a:spLocks noGrp="1"/>
          </p:cNvSpPr>
          <p:nvPr>
            <p:ph type="pic" sz="quarter" idx="14" hasCustomPrompt="1"/>
          </p:nvPr>
        </p:nvSpPr>
        <p:spPr>
          <a:xfrm>
            <a:off x="495846" y="2419563"/>
            <a:ext cx="4308060" cy="4245035"/>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5" name="4 Marcador de texto"/>
          <p:cNvSpPr>
            <a:spLocks noGrp="1"/>
          </p:cNvSpPr>
          <p:nvPr>
            <p:ph type="body" sz="quarter" idx="15" hasCustomPrompt="1"/>
          </p:nvPr>
        </p:nvSpPr>
        <p:spPr>
          <a:xfrm>
            <a:off x="5241796" y="2419563"/>
            <a:ext cx="4308060" cy="4245035"/>
          </a:xfrm>
          <a:prstGeom prst="rect">
            <a:avLst/>
          </a:prstGeom>
        </p:spPr>
        <p:txBody>
          <a:bodyPr lIns="96381" tIns="48191" rIns="96381" bIns="48191"/>
          <a:lstStyle>
            <a:lvl1pPr marL="0"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1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t>Text</a:t>
            </a:r>
            <a:endParaRPr lang="en-US" noProof="0" dirty="0"/>
          </a:p>
        </p:txBody>
      </p:sp>
      <p:sp>
        <p:nvSpPr>
          <p:cNvPr id="12" name="8 Marcador de texto"/>
          <p:cNvSpPr>
            <a:spLocks noGrp="1"/>
          </p:cNvSpPr>
          <p:nvPr>
            <p:ph type="body" sz="quarter" idx="16" hasCustomPrompt="1"/>
          </p:nvPr>
        </p:nvSpPr>
        <p:spPr>
          <a:xfrm>
            <a:off x="495846" y="6747410"/>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6" y="948746"/>
            <a:ext cx="4308058" cy="1388317"/>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Left text box</a:t>
            </a:r>
            <a:endParaRPr lang="en-US" noProof="0" dirty="0"/>
          </a:p>
        </p:txBody>
      </p:sp>
      <p:sp>
        <p:nvSpPr>
          <p:cNvPr id="7"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8" name="6 Marcador de texto"/>
          <p:cNvSpPr>
            <a:spLocks noGrp="1"/>
          </p:cNvSpPr>
          <p:nvPr>
            <p:ph type="body" sz="quarter" idx="13"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3" name="2 Marcador de posición de imagen"/>
          <p:cNvSpPr>
            <a:spLocks noGrp="1"/>
          </p:cNvSpPr>
          <p:nvPr>
            <p:ph type="pic" sz="quarter" idx="14" hasCustomPrompt="1"/>
          </p:nvPr>
        </p:nvSpPr>
        <p:spPr>
          <a:xfrm>
            <a:off x="5241796" y="2419563"/>
            <a:ext cx="4308060" cy="4245035"/>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12" name="8 Marcador de texto"/>
          <p:cNvSpPr>
            <a:spLocks noGrp="1"/>
          </p:cNvSpPr>
          <p:nvPr>
            <p:ph type="body" sz="quarter" idx="16" hasCustomPrompt="1"/>
          </p:nvPr>
        </p:nvSpPr>
        <p:spPr>
          <a:xfrm>
            <a:off x="5242249" y="6747410"/>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10" name="18 Marcador de texto"/>
          <p:cNvSpPr>
            <a:spLocks noGrp="1"/>
          </p:cNvSpPr>
          <p:nvPr>
            <p:ph type="body" sz="quarter" idx="11" hasCustomPrompt="1"/>
          </p:nvPr>
        </p:nvSpPr>
        <p:spPr>
          <a:xfrm>
            <a:off x="5245165" y="948746"/>
            <a:ext cx="4308513" cy="1388317"/>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Right text box</a:t>
            </a:r>
            <a:endParaRPr lang="en-US" noProof="0" dirty="0"/>
          </a:p>
        </p:txBody>
      </p:sp>
      <p:sp>
        <p:nvSpPr>
          <p:cNvPr id="11" name="4 Marcador de texto"/>
          <p:cNvSpPr>
            <a:spLocks noGrp="1"/>
          </p:cNvSpPr>
          <p:nvPr>
            <p:ph type="body" sz="quarter" idx="15" hasCustomPrompt="1"/>
          </p:nvPr>
        </p:nvSpPr>
        <p:spPr>
          <a:xfrm>
            <a:off x="495394" y="2419563"/>
            <a:ext cx="4308060" cy="4245035"/>
          </a:xfrm>
          <a:prstGeom prst="rect">
            <a:avLst/>
          </a:prstGeom>
        </p:spPr>
        <p:txBody>
          <a:bodyPr lIns="96381" tIns="48191" rIns="96381" bIns="48191"/>
          <a:lstStyle>
            <a:lvl1pPr marL="0"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1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1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t>Text</a:t>
            </a:r>
            <a:endParaRPr lang="en-US" noProof="0" dirty="0"/>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4"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6"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
        <p:nvSpPr>
          <p:cNvPr id="7" name="2 Marcador de texto"/>
          <p:cNvSpPr>
            <a:spLocks noGrp="1"/>
          </p:cNvSpPr>
          <p:nvPr>
            <p:ph type="body" sz="quarter" idx="10" hasCustomPrompt="1"/>
          </p:nvPr>
        </p:nvSpPr>
        <p:spPr>
          <a:xfrm>
            <a:off x="495847" y="948746"/>
            <a:ext cx="9054009" cy="2776520"/>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t>First text</a:t>
            </a:r>
            <a:endParaRPr lang="en-US" noProof="0" dirty="0"/>
          </a:p>
        </p:txBody>
      </p:sp>
      <p:sp>
        <p:nvSpPr>
          <p:cNvPr id="3" name="2 Marcador de posición de imagen"/>
          <p:cNvSpPr>
            <a:spLocks noGrp="1"/>
          </p:cNvSpPr>
          <p:nvPr>
            <p:ph type="pic" sz="quarter" idx="13" hasCustomPrompt="1"/>
          </p:nvPr>
        </p:nvSpPr>
        <p:spPr>
          <a:xfrm>
            <a:off x="495847" y="3888583"/>
            <a:ext cx="9054009" cy="2776409"/>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9" name="8 Marcador de texto"/>
          <p:cNvSpPr>
            <a:spLocks noGrp="1"/>
          </p:cNvSpPr>
          <p:nvPr>
            <p:ph type="body" sz="quarter" idx="16" hasCustomPrompt="1"/>
          </p:nvPr>
        </p:nvSpPr>
        <p:spPr>
          <a:xfrm>
            <a:off x="495847" y="6747410"/>
            <a:ext cx="9054009"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7" y="948746"/>
            <a:ext cx="4308058" cy="1388317"/>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Left text box</a:t>
            </a:r>
            <a:endParaRPr lang="en-US" noProof="0" dirty="0"/>
          </a:p>
        </p:txBody>
      </p:sp>
      <p:sp>
        <p:nvSpPr>
          <p:cNvPr id="19" name="18 Marcador de texto"/>
          <p:cNvSpPr>
            <a:spLocks noGrp="1"/>
          </p:cNvSpPr>
          <p:nvPr>
            <p:ph type="body" sz="quarter" idx="11" hasCustomPrompt="1"/>
          </p:nvPr>
        </p:nvSpPr>
        <p:spPr>
          <a:xfrm>
            <a:off x="5241797" y="948746"/>
            <a:ext cx="4308513" cy="1388317"/>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Right text box</a:t>
            </a:r>
            <a:endParaRPr lang="en-US" noProof="0" dirty="0"/>
          </a:p>
        </p:txBody>
      </p:sp>
      <p:sp>
        <p:nvSpPr>
          <p:cNvPr id="7"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3" name="2 Marcador de posición de imagen"/>
          <p:cNvSpPr>
            <a:spLocks noGrp="1"/>
          </p:cNvSpPr>
          <p:nvPr>
            <p:ph type="pic" sz="quarter" idx="14" hasCustomPrompt="1"/>
          </p:nvPr>
        </p:nvSpPr>
        <p:spPr>
          <a:xfrm>
            <a:off x="495846" y="2419563"/>
            <a:ext cx="4308060" cy="4245035"/>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4" name="3 Marcador de posición de imagen"/>
          <p:cNvSpPr>
            <a:spLocks noGrp="1"/>
          </p:cNvSpPr>
          <p:nvPr>
            <p:ph type="pic" sz="quarter" idx="15" hasCustomPrompt="1"/>
          </p:nvPr>
        </p:nvSpPr>
        <p:spPr>
          <a:xfrm>
            <a:off x="5241796" y="2419563"/>
            <a:ext cx="4308060" cy="4245035"/>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9" name="8 Marcador de texto"/>
          <p:cNvSpPr>
            <a:spLocks noGrp="1"/>
          </p:cNvSpPr>
          <p:nvPr>
            <p:ph type="body" sz="quarter" idx="16" hasCustomPrompt="1"/>
          </p:nvPr>
        </p:nvSpPr>
        <p:spPr>
          <a:xfrm>
            <a:off x="5245470" y="6746650"/>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14" name="8 Marcador de texto"/>
          <p:cNvSpPr>
            <a:spLocks noGrp="1"/>
          </p:cNvSpPr>
          <p:nvPr>
            <p:ph type="body" sz="quarter" idx="17" hasCustomPrompt="1"/>
          </p:nvPr>
        </p:nvSpPr>
        <p:spPr>
          <a:xfrm>
            <a:off x="495848" y="6746650"/>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11"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982250" y="-3700862"/>
            <a:ext cx="81659" cy="905446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96381" tIns="48191" rIns="96381" bIns="48191"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95847" y="948746"/>
            <a:ext cx="4308058" cy="1388317"/>
          </a:xfrm>
          <a:prstGeom prst="rect">
            <a:avLst/>
          </a:prstGeom>
        </p:spPr>
        <p:txBody>
          <a:bodyPr lIns="0" tIns="48191" rIns="96381" bIns="48191"/>
          <a:lstStyle>
            <a:lvl1pPr marL="0" indent="0">
              <a:buNone/>
              <a:defRPr sz="2600" b="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Left text box</a:t>
            </a:r>
            <a:endParaRPr lang="en-US" noProof="0" dirty="0"/>
          </a:p>
        </p:txBody>
      </p:sp>
      <p:sp>
        <p:nvSpPr>
          <p:cNvPr id="19" name="18 Marcador de texto"/>
          <p:cNvSpPr>
            <a:spLocks noGrp="1"/>
          </p:cNvSpPr>
          <p:nvPr>
            <p:ph type="body" sz="quarter" idx="11" hasCustomPrompt="1"/>
          </p:nvPr>
        </p:nvSpPr>
        <p:spPr>
          <a:xfrm>
            <a:off x="5241797" y="948746"/>
            <a:ext cx="4308513" cy="1388317"/>
          </a:xfrm>
          <a:prstGeom prst="rect">
            <a:avLst/>
          </a:prstGeom>
        </p:spPr>
        <p:txBody>
          <a:bodyPr lIns="0" tIns="48191" rIns="96381" bIns="48191"/>
          <a:lstStyle>
            <a:lvl1pPr marL="0" indent="0">
              <a:buNone/>
              <a:defRPr sz="2600" baseline="0">
                <a:solidFill>
                  <a:srgbClr val="5C881A"/>
                </a:solidFill>
                <a:latin typeface="Arial" panose="020B0604020202020204" pitchFamily="34" charset="0"/>
                <a:cs typeface="Arial" panose="020B0604020202020204" pitchFamily="34" charset="0"/>
              </a:defRPr>
            </a:lvl1pPr>
          </a:lstStyle>
          <a:p>
            <a:pPr lvl="0"/>
            <a:r>
              <a:rPr lang="en-US" noProof="0" dirty="0" smtClean="0">
                <a:effectLst/>
              </a:rPr>
              <a:t>Right text box</a:t>
            </a:r>
            <a:endParaRPr lang="en-US" noProof="0" dirty="0"/>
          </a:p>
        </p:txBody>
      </p:sp>
      <p:sp>
        <p:nvSpPr>
          <p:cNvPr id="7" name="6 Título"/>
          <p:cNvSpPr>
            <a:spLocks noGrp="1"/>
          </p:cNvSpPr>
          <p:nvPr>
            <p:ph type="title" hasCustomPrompt="1"/>
          </p:nvPr>
        </p:nvSpPr>
        <p:spPr>
          <a:xfrm>
            <a:off x="495847" y="132268"/>
            <a:ext cx="9054010" cy="653272"/>
          </a:xfrm>
          <a:prstGeom prst="rect">
            <a:avLst/>
          </a:prstGeom>
        </p:spPr>
        <p:txBody>
          <a:bodyPr lIns="0" tIns="48179" rIns="96359" bIns="48179" anchor="ctr" anchorCtr="0"/>
          <a:lstStyle>
            <a:lvl1pPr algn="l">
              <a:lnSpc>
                <a:spcPts val="2108"/>
              </a:lnSpc>
              <a:defRPr sz="1900" b="1">
                <a:solidFill>
                  <a:srgbClr val="5C881A"/>
                </a:solidFill>
                <a:latin typeface="Arial" pitchFamily="34" charset="0"/>
                <a:cs typeface="Arial" pitchFamily="34" charset="0"/>
              </a:defRPr>
            </a:lvl1pPr>
          </a:lstStyle>
          <a:p>
            <a:r>
              <a:rPr lang="en-US" noProof="0" dirty="0" smtClean="0"/>
              <a:t>Title</a:t>
            </a:r>
            <a:endParaRPr lang="en-US" noProof="0" dirty="0"/>
          </a:p>
        </p:txBody>
      </p:sp>
      <p:sp>
        <p:nvSpPr>
          <p:cNvPr id="3" name="2 Marcador de posición de imagen"/>
          <p:cNvSpPr>
            <a:spLocks noGrp="1"/>
          </p:cNvSpPr>
          <p:nvPr>
            <p:ph type="pic" sz="quarter" idx="14" hasCustomPrompt="1"/>
          </p:nvPr>
        </p:nvSpPr>
        <p:spPr>
          <a:xfrm>
            <a:off x="495846" y="2419566"/>
            <a:ext cx="4308060" cy="1877315"/>
          </a:xfrm>
          <a:prstGeom prst="rect">
            <a:avLst/>
          </a:prstGeom>
        </p:spPr>
        <p:txBody>
          <a:bodyPr lIns="96381" tIns="48191" rIns="96381" bIns="48191"/>
          <a:lstStyle>
            <a:lvl1pPr>
              <a:defRPr>
                <a:latin typeface="Arial" panose="020B0604020202020204" pitchFamily="34" charset="0"/>
              </a:defRPr>
            </a:lvl1pPr>
          </a:lstStyle>
          <a:p>
            <a:r>
              <a:rPr lang="en-US" noProof="0" dirty="0" smtClean="0"/>
              <a:t>Image</a:t>
            </a:r>
            <a:endParaRPr lang="en-US" noProof="0" dirty="0"/>
          </a:p>
        </p:txBody>
      </p:sp>
      <p:sp>
        <p:nvSpPr>
          <p:cNvPr id="18" name="8 Marcador de texto"/>
          <p:cNvSpPr>
            <a:spLocks noGrp="1"/>
          </p:cNvSpPr>
          <p:nvPr>
            <p:ph type="body" sz="quarter" idx="18" hasCustomPrompt="1"/>
          </p:nvPr>
        </p:nvSpPr>
        <p:spPr>
          <a:xfrm>
            <a:off x="495848" y="4378537"/>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20" name="2 Marcador de posición de imagen"/>
          <p:cNvSpPr>
            <a:spLocks noGrp="1"/>
          </p:cNvSpPr>
          <p:nvPr>
            <p:ph type="pic" sz="quarter" idx="19" hasCustomPrompt="1"/>
          </p:nvPr>
        </p:nvSpPr>
        <p:spPr>
          <a:xfrm>
            <a:off x="495846" y="4868493"/>
            <a:ext cx="4308060" cy="1794867"/>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21" name="8 Marcador de texto"/>
          <p:cNvSpPr>
            <a:spLocks noGrp="1"/>
          </p:cNvSpPr>
          <p:nvPr>
            <p:ph type="body" sz="quarter" idx="20" hasCustomPrompt="1"/>
          </p:nvPr>
        </p:nvSpPr>
        <p:spPr>
          <a:xfrm>
            <a:off x="495846" y="6746650"/>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22" name="2 Marcador de posición de imagen"/>
          <p:cNvSpPr>
            <a:spLocks noGrp="1"/>
          </p:cNvSpPr>
          <p:nvPr>
            <p:ph type="pic" sz="quarter" idx="21" hasCustomPrompt="1"/>
          </p:nvPr>
        </p:nvSpPr>
        <p:spPr>
          <a:xfrm>
            <a:off x="5241795" y="2418721"/>
            <a:ext cx="4308060" cy="1877315"/>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23" name="8 Marcador de texto"/>
          <p:cNvSpPr>
            <a:spLocks noGrp="1"/>
          </p:cNvSpPr>
          <p:nvPr>
            <p:ph type="body" sz="quarter" idx="22" hasCustomPrompt="1"/>
          </p:nvPr>
        </p:nvSpPr>
        <p:spPr>
          <a:xfrm>
            <a:off x="5241796" y="4377692"/>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24" name="2 Marcador de posición de imagen"/>
          <p:cNvSpPr>
            <a:spLocks noGrp="1"/>
          </p:cNvSpPr>
          <p:nvPr>
            <p:ph type="pic" sz="quarter" idx="23" hasCustomPrompt="1"/>
          </p:nvPr>
        </p:nvSpPr>
        <p:spPr>
          <a:xfrm>
            <a:off x="5241795" y="4867648"/>
            <a:ext cx="4308060" cy="1794867"/>
          </a:xfrm>
          <a:prstGeom prst="rect">
            <a:avLst/>
          </a:prstGeom>
        </p:spPr>
        <p:txBody>
          <a:bodyPr lIns="96381" tIns="48191" rIns="96381" bIns="48191"/>
          <a:lstStyle>
            <a:lvl1pPr marL="361347" marR="0" indent="-361347" algn="l" defTabSz="48179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smtClean="0"/>
              <a:t>Image</a:t>
            </a:r>
          </a:p>
          <a:p>
            <a:endParaRPr lang="en-US" noProof="0" dirty="0"/>
          </a:p>
        </p:txBody>
      </p:sp>
      <p:sp>
        <p:nvSpPr>
          <p:cNvPr id="25" name="8 Marcador de texto"/>
          <p:cNvSpPr>
            <a:spLocks noGrp="1"/>
          </p:cNvSpPr>
          <p:nvPr>
            <p:ph type="body" sz="quarter" idx="24" hasCustomPrompt="1"/>
          </p:nvPr>
        </p:nvSpPr>
        <p:spPr>
          <a:xfrm>
            <a:off x="5241795" y="6745805"/>
            <a:ext cx="4308060" cy="406861"/>
          </a:xfrm>
          <a:prstGeom prst="rect">
            <a:avLst/>
          </a:prstGeom>
        </p:spPr>
        <p:txBody>
          <a:bodyPr lIns="0" tIns="48191" rIns="0" bIns="48191"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81798"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63594"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445389" indent="0">
              <a:buFont typeface="Arial" panose="020B0604020202020204" pitchFamily="34" charset="0"/>
              <a:buNone/>
              <a:defRPr lang="es-ES" sz="26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927188" indent="0">
              <a:buFont typeface="Arial" panose="020B0604020202020204" pitchFamily="34" charset="0"/>
              <a:buNone/>
              <a:defRPr lang="en-GB" sz="26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smtClean="0">
                <a:effectLst/>
              </a:rPr>
              <a:t>photo text</a:t>
            </a:r>
            <a:endParaRPr lang="en-US" noProof="0" dirty="0"/>
          </a:p>
        </p:txBody>
      </p:sp>
      <p:sp>
        <p:nvSpPr>
          <p:cNvPr id="15" name="6 Marcador de texto"/>
          <p:cNvSpPr>
            <a:spLocks noGrp="1"/>
          </p:cNvSpPr>
          <p:nvPr>
            <p:ph type="body" sz="quarter" idx="12" hasCustomPrompt="1"/>
          </p:nvPr>
        </p:nvSpPr>
        <p:spPr>
          <a:xfrm>
            <a:off x="4803906" y="7237085"/>
            <a:ext cx="4527331" cy="489672"/>
          </a:xfrm>
          <a:prstGeom prst="rect">
            <a:avLst/>
          </a:prstGeom>
        </p:spPr>
        <p:txBody>
          <a:bodyPr lIns="96381" tIns="48191" rIns="96381" bIns="48191" anchor="ctr" anchorCtr="0"/>
          <a:lstStyle>
            <a:lvl1pPr marL="0" indent="0" algn="r">
              <a:buNone/>
              <a:defRPr sz="1000" b="1">
                <a:solidFill>
                  <a:srgbClr val="5C881A"/>
                </a:solidFill>
                <a:latin typeface="Arial" panose="020B0604020202020204" pitchFamily="34" charset="0"/>
                <a:cs typeface="Arial" panose="020B0604020202020204" pitchFamily="34" charset="0"/>
              </a:defRPr>
            </a:lvl1pPr>
            <a:lvl2pPr>
              <a:defRPr sz="1000" b="1">
                <a:solidFill>
                  <a:srgbClr val="5C881A"/>
                </a:solidFill>
                <a:latin typeface="Arial" panose="020B0604020202020204" pitchFamily="34" charset="0"/>
                <a:cs typeface="Arial" panose="020B0604020202020204" pitchFamily="34" charset="0"/>
              </a:defRPr>
            </a:lvl2pPr>
            <a:lvl3pPr>
              <a:defRPr sz="1000" b="1">
                <a:solidFill>
                  <a:srgbClr val="5C881A"/>
                </a:solidFill>
                <a:latin typeface="Arial" panose="020B0604020202020204" pitchFamily="34" charset="0"/>
                <a:cs typeface="Arial" panose="020B0604020202020204" pitchFamily="34" charset="0"/>
              </a:defRPr>
            </a:lvl3pPr>
            <a:lvl4pPr>
              <a:defRPr sz="1000" b="1">
                <a:solidFill>
                  <a:srgbClr val="5C881A"/>
                </a:solidFill>
                <a:latin typeface="Arial" panose="020B0604020202020204" pitchFamily="34" charset="0"/>
                <a:cs typeface="Arial" panose="020B0604020202020204" pitchFamily="34" charset="0"/>
              </a:defRPr>
            </a:lvl4pPr>
            <a:lvl5pPr>
              <a:defRPr sz="1000" b="1">
                <a:solidFill>
                  <a:srgbClr val="5C881A"/>
                </a:solidFill>
                <a:latin typeface="Arial" panose="020B0604020202020204" pitchFamily="34" charset="0"/>
                <a:cs typeface="Arial" panose="020B0604020202020204" pitchFamily="34" charset="0"/>
              </a:defRPr>
            </a:lvl5pPr>
          </a:lstStyle>
          <a:p>
            <a:pPr lvl="0"/>
            <a:r>
              <a:rPr lang="en-US" noProof="0" dirty="0" smtClean="0">
                <a:effectLst/>
              </a:rPr>
              <a:t>Write here the title of the presentation</a:t>
            </a:r>
            <a:endParaRPr lang="en-US" noProof="0" dirty="0"/>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hyperlink" Target="http://www.nyseg.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Marcador de pie de página 4"/>
          <p:cNvSpPr txBox="1">
            <a:spLocks/>
          </p:cNvSpPr>
          <p:nvPr userDrawn="1"/>
        </p:nvSpPr>
        <p:spPr bwMode="auto">
          <a:xfrm>
            <a:off x="8454956" y="7412435"/>
            <a:ext cx="109535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81798" eaLnBrk="1" hangingPunct="1">
              <a:defRPr/>
            </a:pPr>
            <a:fld id="{BCC43BAD-7094-4F33-911B-25DEEFED1FB5}" type="slidenum">
              <a:rPr lang="en-US" altLang="es-ES" sz="1000" b="1" u="none" smtClean="0">
                <a:solidFill>
                  <a:srgbClr val="5C881A"/>
                </a:solidFill>
                <a:cs typeface="Arial" charset="0"/>
              </a:rPr>
              <a:pPr algn="r" defTabSz="481798" eaLnBrk="1" hangingPunct="1">
                <a:defRPr/>
              </a:pPr>
              <a:t>‹#›</a:t>
            </a:fld>
            <a:endParaRPr lang="en-US" altLang="es-ES" sz="1000" b="1" u="none" dirty="0" smtClean="0">
              <a:solidFill>
                <a:srgbClr val="5C881A"/>
              </a:solidFill>
              <a:cs typeface="Arial" charset="0"/>
            </a:endParaRPr>
          </a:p>
        </p:txBody>
      </p:sp>
      <p:cxnSp>
        <p:nvCxnSpPr>
          <p:cNvPr id="26" name="25 Conector recto"/>
          <p:cNvCxnSpPr/>
          <p:nvPr userDrawn="1"/>
        </p:nvCxnSpPr>
        <p:spPr>
          <a:xfrm>
            <a:off x="495849" y="7236604"/>
            <a:ext cx="9054462"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pic>
        <p:nvPicPr>
          <p:cNvPr id="7" name="6 Imagen"/>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526508" y="7276848"/>
            <a:ext cx="1183974" cy="489961"/>
          </a:xfrm>
          <a:prstGeom prst="rect">
            <a:avLst/>
          </a:prstGeom>
        </p:spPr>
      </p:pic>
      <p:pic>
        <p:nvPicPr>
          <p:cNvPr id="9" name="8 Imagen">
            <a:hlinkClick r:id="rId41"/>
          </p:cNvPr>
          <p:cNvPicPr>
            <a:picLocks noChangeAspect="1"/>
          </p:cNvPicPr>
          <p:nvPr userDrawn="1"/>
        </p:nvPicPr>
        <p:blipFill rotWithShape="1">
          <a:blip r:embed="rId42" cstate="screen">
            <a:extLst>
              <a:ext uri="{28A0092B-C50C-407E-A947-70E740481C1C}">
                <a14:useLocalDpi xmlns:a14="http://schemas.microsoft.com/office/drawing/2010/main"/>
              </a:ext>
            </a:extLst>
          </a:blip>
          <a:srcRect/>
          <a:stretch/>
        </p:blipFill>
        <p:spPr>
          <a:xfrm>
            <a:off x="2460901" y="7296606"/>
            <a:ext cx="396610" cy="415671"/>
          </a:xfrm>
          <a:prstGeom prst="rect">
            <a:avLst/>
          </a:prstGeom>
        </p:spPr>
      </p:pic>
      <p:sp>
        <p:nvSpPr>
          <p:cNvPr id="12" name="Text Box 7"/>
          <p:cNvSpPr txBox="1">
            <a:spLocks noChangeArrowheads="1"/>
          </p:cNvSpPr>
          <p:nvPr userDrawn="1"/>
        </p:nvSpPr>
        <p:spPr bwMode="auto">
          <a:xfrm>
            <a:off x="2935472" y="7412434"/>
            <a:ext cx="1648828" cy="1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1018044" rtl="0" eaLnBrk="1" fontAlgn="base" latinLnBrk="0" hangingPunct="1">
              <a:lnSpc>
                <a:spcPct val="100000"/>
              </a:lnSpc>
              <a:spcBef>
                <a:spcPct val="0"/>
              </a:spcBef>
              <a:spcAft>
                <a:spcPct val="0"/>
              </a:spcAft>
              <a:buClrTx/>
              <a:buSzTx/>
              <a:buFontTx/>
              <a:buNone/>
              <a:tabLst/>
              <a:defRPr/>
            </a:pPr>
            <a:r>
              <a:rPr lang="es-ES" sz="1000" b="1" u="none" kern="1200" dirty="0" smtClean="0">
                <a:solidFill>
                  <a:srgbClr val="5C881A"/>
                </a:solidFill>
                <a:latin typeface="Arial" panose="020B0604020202020204" pitchFamily="34" charset="0"/>
                <a:ea typeface="ＭＳ Ｐゴシック" pitchFamily="34" charset="-128"/>
                <a:cs typeface="Arial" panose="020B0604020202020204" pitchFamily="34" charset="0"/>
              </a:rPr>
              <a:t>nyseg.com</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4430" r:id="rId1"/>
    <p:sldLayoutId id="2147484428" r:id="rId2"/>
    <p:sldLayoutId id="2147484460" r:id="rId3"/>
    <p:sldLayoutId id="2147484461" r:id="rId4"/>
    <p:sldLayoutId id="2147484426" r:id="rId5"/>
    <p:sldLayoutId id="2147484439" r:id="rId6"/>
    <p:sldLayoutId id="2147484429" r:id="rId7"/>
    <p:sldLayoutId id="2147484436" r:id="rId8"/>
    <p:sldLayoutId id="2147484438" r:id="rId9"/>
    <p:sldLayoutId id="2147484437" r:id="rId10"/>
    <p:sldLayoutId id="2147484433" r:id="rId11"/>
    <p:sldLayoutId id="2147484434" r:id="rId12"/>
    <p:sldLayoutId id="2147484440" r:id="rId13"/>
    <p:sldLayoutId id="2147484441" r:id="rId14"/>
    <p:sldLayoutId id="2147484420" r:id="rId15"/>
    <p:sldLayoutId id="2147484431" r:id="rId16"/>
    <p:sldLayoutId id="2147484458" r:id="rId17"/>
    <p:sldLayoutId id="2147484432" r:id="rId18"/>
    <p:sldLayoutId id="2147484457" r:id="rId19"/>
    <p:sldLayoutId id="2147484442" r:id="rId20"/>
    <p:sldLayoutId id="2147484459" r:id="rId21"/>
    <p:sldLayoutId id="2147484444" r:id="rId22"/>
    <p:sldLayoutId id="2147484445" r:id="rId23"/>
    <p:sldLayoutId id="2147484422" r:id="rId24"/>
    <p:sldLayoutId id="2147484435" r:id="rId25"/>
    <p:sldLayoutId id="2147484443" r:id="rId26"/>
    <p:sldLayoutId id="2147484446" r:id="rId27"/>
    <p:sldLayoutId id="2147484425" r:id="rId28"/>
    <p:sldLayoutId id="2147484449" r:id="rId29"/>
    <p:sldLayoutId id="2147484452" r:id="rId30"/>
    <p:sldLayoutId id="2147484448" r:id="rId31"/>
    <p:sldLayoutId id="2147484450" r:id="rId32"/>
    <p:sldLayoutId id="2147484453" r:id="rId33"/>
    <p:sldLayoutId id="2147484447" r:id="rId34"/>
    <p:sldLayoutId id="2147484454" r:id="rId35"/>
    <p:sldLayoutId id="2147484451" r:id="rId36"/>
    <p:sldLayoutId id="2147484455" r:id="rId37"/>
    <p:sldLayoutId id="2147484456" r:id="rId38"/>
  </p:sldLayoutIdLst>
  <p:timing>
    <p:tnLst>
      <p:par>
        <p:cTn id="1" dur="indefinite" restart="never" nodeType="tmRoot"/>
      </p:par>
    </p:tnLst>
  </p:timing>
  <p:hf hdr="0" ftr="0" dt="0"/>
  <p:txStyles>
    <p:titleStyle>
      <a:lvl1pPr algn="ctr" defTabSz="481798"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ctr" defTabSz="481798" rtl="0" eaLnBrk="0" fontAlgn="base" hangingPunct="0">
        <a:spcBef>
          <a:spcPct val="0"/>
        </a:spcBef>
        <a:spcAft>
          <a:spcPct val="0"/>
        </a:spcAft>
        <a:defRPr sz="4600">
          <a:solidFill>
            <a:schemeClr val="tx1"/>
          </a:solidFill>
          <a:latin typeface="Calibri" charset="0"/>
          <a:ea typeface="ＭＳ Ｐゴシック" charset="-128"/>
          <a:cs typeface="ＭＳ Ｐゴシック" charset="-128"/>
        </a:defRPr>
      </a:lvl2pPr>
      <a:lvl3pPr algn="ctr" defTabSz="481798" rtl="0" eaLnBrk="0" fontAlgn="base" hangingPunct="0">
        <a:spcBef>
          <a:spcPct val="0"/>
        </a:spcBef>
        <a:spcAft>
          <a:spcPct val="0"/>
        </a:spcAft>
        <a:defRPr sz="4600">
          <a:solidFill>
            <a:schemeClr val="tx1"/>
          </a:solidFill>
          <a:latin typeface="Calibri" charset="0"/>
          <a:ea typeface="ＭＳ Ｐゴシック" charset="-128"/>
          <a:cs typeface="ＭＳ Ｐゴシック" charset="-128"/>
        </a:defRPr>
      </a:lvl3pPr>
      <a:lvl4pPr algn="ctr" defTabSz="481798" rtl="0" eaLnBrk="0" fontAlgn="base" hangingPunct="0">
        <a:spcBef>
          <a:spcPct val="0"/>
        </a:spcBef>
        <a:spcAft>
          <a:spcPct val="0"/>
        </a:spcAft>
        <a:defRPr sz="4600">
          <a:solidFill>
            <a:schemeClr val="tx1"/>
          </a:solidFill>
          <a:latin typeface="Calibri" charset="0"/>
          <a:ea typeface="ＭＳ Ｐゴシック" charset="-128"/>
          <a:cs typeface="ＭＳ Ｐゴシック" charset="-128"/>
        </a:defRPr>
      </a:lvl4pPr>
      <a:lvl5pPr algn="ctr" defTabSz="481798" rtl="0" eaLnBrk="0" fontAlgn="base" hangingPunct="0">
        <a:spcBef>
          <a:spcPct val="0"/>
        </a:spcBef>
        <a:spcAft>
          <a:spcPct val="0"/>
        </a:spcAft>
        <a:defRPr sz="4600">
          <a:solidFill>
            <a:schemeClr val="tx1"/>
          </a:solidFill>
          <a:latin typeface="Calibri" charset="0"/>
          <a:ea typeface="ＭＳ Ｐゴシック" charset="-128"/>
          <a:cs typeface="ＭＳ Ｐゴシック" charset="-128"/>
        </a:defRPr>
      </a:lvl5pPr>
      <a:lvl6pPr marL="481798" algn="ctr" defTabSz="481798" rtl="0" fontAlgn="base">
        <a:spcBef>
          <a:spcPct val="0"/>
        </a:spcBef>
        <a:spcAft>
          <a:spcPct val="0"/>
        </a:spcAft>
        <a:defRPr sz="4600">
          <a:solidFill>
            <a:schemeClr val="tx1"/>
          </a:solidFill>
          <a:latin typeface="Calibri" charset="0"/>
          <a:ea typeface="ＭＳ Ｐゴシック" charset="-128"/>
          <a:cs typeface="ＭＳ Ｐゴシック" charset="-128"/>
        </a:defRPr>
      </a:lvl6pPr>
      <a:lvl7pPr marL="963594" algn="ctr" defTabSz="481798" rtl="0" fontAlgn="base">
        <a:spcBef>
          <a:spcPct val="0"/>
        </a:spcBef>
        <a:spcAft>
          <a:spcPct val="0"/>
        </a:spcAft>
        <a:defRPr sz="4600">
          <a:solidFill>
            <a:schemeClr val="tx1"/>
          </a:solidFill>
          <a:latin typeface="Calibri" charset="0"/>
          <a:ea typeface="ＭＳ Ｐゴシック" charset="-128"/>
          <a:cs typeface="ＭＳ Ｐゴシック" charset="-128"/>
        </a:defRPr>
      </a:lvl7pPr>
      <a:lvl8pPr marL="1445392" algn="ctr" defTabSz="481798" rtl="0" fontAlgn="base">
        <a:spcBef>
          <a:spcPct val="0"/>
        </a:spcBef>
        <a:spcAft>
          <a:spcPct val="0"/>
        </a:spcAft>
        <a:defRPr sz="4600">
          <a:solidFill>
            <a:schemeClr val="tx1"/>
          </a:solidFill>
          <a:latin typeface="Calibri" charset="0"/>
          <a:ea typeface="ＭＳ Ｐゴシック" charset="-128"/>
          <a:cs typeface="ＭＳ Ｐゴシック" charset="-128"/>
        </a:defRPr>
      </a:lvl8pPr>
      <a:lvl9pPr marL="1927188" algn="ctr" defTabSz="481798" rtl="0" fontAlgn="base">
        <a:spcBef>
          <a:spcPct val="0"/>
        </a:spcBef>
        <a:spcAft>
          <a:spcPct val="0"/>
        </a:spcAft>
        <a:defRPr sz="4600">
          <a:solidFill>
            <a:schemeClr val="tx1"/>
          </a:solidFill>
          <a:latin typeface="Calibri" charset="0"/>
          <a:ea typeface="ＭＳ Ｐゴシック" charset="-128"/>
          <a:cs typeface="ＭＳ Ｐゴシック" charset="-128"/>
        </a:defRPr>
      </a:lvl9pPr>
    </p:titleStyle>
    <p:bodyStyle>
      <a:lvl1pPr marL="361347" indent="-361347" algn="l" defTabSz="481798" rtl="0" eaLnBrk="0" fontAlgn="base" hangingPunct="0">
        <a:spcBef>
          <a:spcPct val="20000"/>
        </a:spcBef>
        <a:spcAft>
          <a:spcPct val="0"/>
        </a:spcAft>
        <a:buFont typeface="Arial" charset="0"/>
        <a:buChar char="•"/>
        <a:defRPr sz="3300" kern="1200">
          <a:solidFill>
            <a:schemeClr val="tx1"/>
          </a:solidFill>
          <a:latin typeface="+mn-lt"/>
          <a:ea typeface="ＭＳ Ｐゴシック" charset="-128"/>
          <a:cs typeface="ＭＳ Ｐゴシック" charset="-128"/>
        </a:defRPr>
      </a:lvl1pPr>
      <a:lvl2pPr marL="782920" indent="-301122" algn="l" defTabSz="481798"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2pPr>
      <a:lvl3pPr marL="1204493" indent="-240899" algn="l" defTabSz="481798"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86288" indent="-240899" algn="l" defTabSz="481798"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4pPr>
      <a:lvl5pPr marL="2168087" indent="-240899" algn="l" defTabSz="481798"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5pPr>
      <a:lvl6pPr marL="2649884" indent="-240899" algn="l" defTabSz="481798" rtl="0" eaLnBrk="1" latinLnBrk="0" hangingPunct="1">
        <a:spcBef>
          <a:spcPct val="20000"/>
        </a:spcBef>
        <a:buFont typeface="Arial"/>
        <a:buChar char="•"/>
        <a:defRPr sz="2100" kern="1200">
          <a:solidFill>
            <a:schemeClr val="tx1"/>
          </a:solidFill>
          <a:latin typeface="+mn-lt"/>
          <a:ea typeface="+mn-ea"/>
          <a:cs typeface="+mn-cs"/>
        </a:defRPr>
      </a:lvl6pPr>
      <a:lvl7pPr marL="3131681" indent="-240899" algn="l" defTabSz="481798" rtl="0" eaLnBrk="1" latinLnBrk="0" hangingPunct="1">
        <a:spcBef>
          <a:spcPct val="20000"/>
        </a:spcBef>
        <a:buFont typeface="Arial"/>
        <a:buChar char="•"/>
        <a:defRPr sz="2100" kern="1200">
          <a:solidFill>
            <a:schemeClr val="tx1"/>
          </a:solidFill>
          <a:latin typeface="+mn-lt"/>
          <a:ea typeface="+mn-ea"/>
          <a:cs typeface="+mn-cs"/>
        </a:defRPr>
      </a:lvl7pPr>
      <a:lvl8pPr marL="3613478" indent="-240899" algn="l" defTabSz="481798" rtl="0" eaLnBrk="1" latinLnBrk="0" hangingPunct="1">
        <a:spcBef>
          <a:spcPct val="20000"/>
        </a:spcBef>
        <a:buFont typeface="Arial"/>
        <a:buChar char="•"/>
        <a:defRPr sz="2100" kern="1200">
          <a:solidFill>
            <a:schemeClr val="tx1"/>
          </a:solidFill>
          <a:latin typeface="+mn-lt"/>
          <a:ea typeface="+mn-ea"/>
          <a:cs typeface="+mn-cs"/>
        </a:defRPr>
      </a:lvl8pPr>
      <a:lvl9pPr marL="4095275" indent="-240899" algn="l" defTabSz="481798"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s-ES_tradnl"/>
      </a:defPPr>
      <a:lvl1pPr marL="0" algn="l" defTabSz="481798" rtl="0" eaLnBrk="1" latinLnBrk="0" hangingPunct="1">
        <a:defRPr sz="1900" kern="1200">
          <a:solidFill>
            <a:schemeClr val="tx1"/>
          </a:solidFill>
          <a:latin typeface="+mn-lt"/>
          <a:ea typeface="+mn-ea"/>
          <a:cs typeface="+mn-cs"/>
        </a:defRPr>
      </a:lvl1pPr>
      <a:lvl2pPr marL="481798" algn="l" defTabSz="481798" rtl="0" eaLnBrk="1" latinLnBrk="0" hangingPunct="1">
        <a:defRPr sz="1900" kern="1200">
          <a:solidFill>
            <a:schemeClr val="tx1"/>
          </a:solidFill>
          <a:latin typeface="+mn-lt"/>
          <a:ea typeface="+mn-ea"/>
          <a:cs typeface="+mn-cs"/>
        </a:defRPr>
      </a:lvl2pPr>
      <a:lvl3pPr marL="963594" algn="l" defTabSz="481798" rtl="0" eaLnBrk="1" latinLnBrk="0" hangingPunct="1">
        <a:defRPr sz="1900" kern="1200">
          <a:solidFill>
            <a:schemeClr val="tx1"/>
          </a:solidFill>
          <a:latin typeface="+mn-lt"/>
          <a:ea typeface="+mn-ea"/>
          <a:cs typeface="+mn-cs"/>
        </a:defRPr>
      </a:lvl3pPr>
      <a:lvl4pPr marL="1445392" algn="l" defTabSz="481798" rtl="0" eaLnBrk="1" latinLnBrk="0" hangingPunct="1">
        <a:defRPr sz="1900" kern="1200">
          <a:solidFill>
            <a:schemeClr val="tx1"/>
          </a:solidFill>
          <a:latin typeface="+mn-lt"/>
          <a:ea typeface="+mn-ea"/>
          <a:cs typeface="+mn-cs"/>
        </a:defRPr>
      </a:lvl4pPr>
      <a:lvl5pPr marL="1927188" algn="l" defTabSz="481798" rtl="0" eaLnBrk="1" latinLnBrk="0" hangingPunct="1">
        <a:defRPr sz="1900" kern="1200">
          <a:solidFill>
            <a:schemeClr val="tx1"/>
          </a:solidFill>
          <a:latin typeface="+mn-lt"/>
          <a:ea typeface="+mn-ea"/>
          <a:cs typeface="+mn-cs"/>
        </a:defRPr>
      </a:lvl5pPr>
      <a:lvl6pPr marL="2408985" algn="l" defTabSz="481798" rtl="0" eaLnBrk="1" latinLnBrk="0" hangingPunct="1">
        <a:defRPr sz="1900" kern="1200">
          <a:solidFill>
            <a:schemeClr val="tx1"/>
          </a:solidFill>
          <a:latin typeface="+mn-lt"/>
          <a:ea typeface="+mn-ea"/>
          <a:cs typeface="+mn-cs"/>
        </a:defRPr>
      </a:lvl6pPr>
      <a:lvl7pPr marL="2890782" algn="l" defTabSz="481798" rtl="0" eaLnBrk="1" latinLnBrk="0" hangingPunct="1">
        <a:defRPr sz="1900" kern="1200">
          <a:solidFill>
            <a:schemeClr val="tx1"/>
          </a:solidFill>
          <a:latin typeface="+mn-lt"/>
          <a:ea typeface="+mn-ea"/>
          <a:cs typeface="+mn-cs"/>
        </a:defRPr>
      </a:lvl7pPr>
      <a:lvl8pPr marL="3372580" algn="l" defTabSz="481798" rtl="0" eaLnBrk="1" latinLnBrk="0" hangingPunct="1">
        <a:defRPr sz="1900" kern="1200">
          <a:solidFill>
            <a:schemeClr val="tx1"/>
          </a:solidFill>
          <a:latin typeface="+mn-lt"/>
          <a:ea typeface="+mn-ea"/>
          <a:cs typeface="+mn-cs"/>
        </a:defRPr>
      </a:lvl8pPr>
      <a:lvl9pPr marL="3854377" algn="l" defTabSz="48179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n-GB" dirty="0" smtClean="0"/>
              <a:t>NYSEG PUBLIC OUTREACH</a:t>
            </a:r>
            <a:endParaRPr lang="en-GB" dirty="0"/>
          </a:p>
        </p:txBody>
      </p:sp>
      <p:sp>
        <p:nvSpPr>
          <p:cNvPr id="3" name="2 Título"/>
          <p:cNvSpPr>
            <a:spLocks noGrp="1"/>
          </p:cNvSpPr>
          <p:nvPr>
            <p:ph type="title"/>
          </p:nvPr>
        </p:nvSpPr>
        <p:spPr>
          <a:xfrm>
            <a:off x="4590802" y="3096493"/>
            <a:ext cx="6120680" cy="2606146"/>
          </a:xfrm>
        </p:spPr>
        <p:txBody>
          <a:bodyPr/>
          <a:lstStyle/>
          <a:p>
            <a:r>
              <a:rPr lang="en-GB" sz="2400" dirty="0" smtClean="0"/>
              <a:t>BRIGHTLINE </a:t>
            </a:r>
            <a:br>
              <a:rPr lang="en-GB" sz="2400" dirty="0" smtClean="0"/>
            </a:br>
            <a:r>
              <a:rPr lang="en-GB" sz="2400" dirty="0" smtClean="0"/>
              <a:t>BES </a:t>
            </a:r>
            <a:r>
              <a:rPr lang="en-GB" sz="2400" dirty="0"/>
              <a:t>(BULK ELECTRIC SYSTEM</a:t>
            </a:r>
            <a:r>
              <a:rPr lang="en-GB" sz="2400" dirty="0" smtClean="0"/>
              <a:t>) INITIATIVE</a:t>
            </a:r>
            <a:r>
              <a:rPr lang="en-GB" sz="2400" dirty="0"/>
              <a:t>: </a:t>
            </a:r>
            <a:r>
              <a:rPr lang="en-GB" sz="2400" dirty="0" smtClean="0"/>
              <a:t>ITHACA </a:t>
            </a:r>
            <a:r>
              <a:rPr lang="en-GB" sz="2400" dirty="0"/>
              <a:t>LINE 981</a:t>
            </a:r>
          </a:p>
        </p:txBody>
      </p:sp>
      <p:sp>
        <p:nvSpPr>
          <p:cNvPr id="4" name="3 Marcador de texto"/>
          <p:cNvSpPr>
            <a:spLocks noGrp="1"/>
          </p:cNvSpPr>
          <p:nvPr>
            <p:ph type="body" sz="quarter" idx="12"/>
          </p:nvPr>
        </p:nvSpPr>
        <p:spPr/>
        <p:txBody>
          <a:bodyPr/>
          <a:lstStyle/>
          <a:p>
            <a:r>
              <a:rPr lang="en-GB" dirty="0" smtClean="0"/>
              <a:t>June 12, 2019</a:t>
            </a:r>
            <a:endParaRPr lang="en-GB" dirty="0"/>
          </a:p>
        </p:txBody>
      </p:sp>
    </p:spTree>
    <p:extLst>
      <p:ext uri="{BB962C8B-B14F-4D97-AF65-F5344CB8AC3E}">
        <p14:creationId xmlns:p14="http://schemas.microsoft.com/office/powerpoint/2010/main" val="51435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30362" y="432197"/>
            <a:ext cx="9054010" cy="443948"/>
          </a:xfrm>
        </p:spPr>
        <p:txBody>
          <a:bodyPr/>
          <a:lstStyle/>
          <a:p>
            <a:r>
              <a:rPr lang="en-US" dirty="0"/>
              <a:t>FOR THE COMMUNITY  </a:t>
            </a:r>
            <a:br>
              <a:rPr lang="en-US" dirty="0"/>
            </a:br>
            <a:endParaRPr lang="en-US" dirty="0"/>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6" name="Text Placeholder 5"/>
          <p:cNvSpPr txBox="1">
            <a:spLocks noGrp="1"/>
          </p:cNvSpPr>
          <p:nvPr>
            <p:ph type="body" sz="quarter" idx="10"/>
          </p:nvPr>
        </p:nvSpPr>
        <p:spPr>
          <a:xfrm>
            <a:off x="630362" y="1055173"/>
            <a:ext cx="8928992" cy="6806196"/>
          </a:xfrm>
          <a:prstGeom prst="rect">
            <a:avLst/>
          </a:prstGeom>
          <a:noFill/>
        </p:spPr>
        <p:txBody>
          <a:bodyPr wrap="square" rtlCol="0">
            <a:spAutoFit/>
          </a:bodyPr>
          <a:lstStyle/>
          <a:p>
            <a:pPr marL="481798" lvl="1" indent="0">
              <a:buNone/>
            </a:pPr>
            <a:r>
              <a:rPr lang="en-US" sz="1800" i="1" dirty="0"/>
              <a:t> </a:t>
            </a:r>
            <a:endParaRPr lang="en-US" sz="1800" dirty="0"/>
          </a:p>
          <a:p>
            <a:r>
              <a:rPr lang="en-US" sz="2400" dirty="0" smtClean="0">
                <a:solidFill>
                  <a:srgbClr val="5C881A"/>
                </a:solidFill>
                <a:latin typeface="Arial" panose="020B0604020202020204" pitchFamily="34" charset="0"/>
                <a:cs typeface="Arial" panose="020B0604020202020204" pitchFamily="34" charset="0"/>
              </a:rPr>
              <a:t>The BES upgrades will positively impact the Ithaca area</a:t>
            </a:r>
          </a:p>
          <a:p>
            <a:r>
              <a:rPr lang="en-US" sz="2400" dirty="0" smtClean="0">
                <a:solidFill>
                  <a:srgbClr val="5C881A"/>
                </a:solidFill>
                <a:latin typeface="Arial" panose="020B0604020202020204" pitchFamily="34" charset="0"/>
                <a:cs typeface="Arial" panose="020B0604020202020204" pitchFamily="34" charset="0"/>
              </a:rPr>
              <a:t>by providing:</a:t>
            </a:r>
          </a:p>
          <a:p>
            <a:endParaRPr lang="en-US" sz="2400" dirty="0">
              <a:solidFill>
                <a:srgbClr val="5C881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5C881A"/>
                </a:solidFill>
                <a:latin typeface="Arial" panose="020B0604020202020204" pitchFamily="34" charset="0"/>
                <a:cs typeface="Arial" panose="020B0604020202020204" pitchFamily="34" charset="0"/>
              </a:rPr>
              <a:t>A stronger, smarter energy grid.</a:t>
            </a:r>
          </a:p>
          <a:p>
            <a:pPr marL="342900" indent="-342900">
              <a:buFont typeface="Arial" panose="020B0604020202020204" pitchFamily="34" charset="0"/>
              <a:buChar char="•"/>
            </a:pPr>
            <a:r>
              <a:rPr lang="en-US" sz="2400" dirty="0" smtClean="0">
                <a:solidFill>
                  <a:srgbClr val="5C881A"/>
                </a:solidFill>
                <a:latin typeface="Arial" panose="020B0604020202020204" pitchFamily="34" charset="0"/>
                <a:cs typeface="Arial" panose="020B0604020202020204" pitchFamily="34" charset="0"/>
              </a:rPr>
              <a:t>A more reliable</a:t>
            </a:r>
            <a:r>
              <a:rPr lang="en-US" sz="2400" dirty="0">
                <a:solidFill>
                  <a:srgbClr val="5C881A"/>
                </a:solidFill>
                <a:latin typeface="Arial" panose="020B0604020202020204" pitchFamily="34" charset="0"/>
                <a:cs typeface="Arial" panose="020B0604020202020204" pitchFamily="34" charset="0"/>
              </a:rPr>
              <a:t>, resilient and safe </a:t>
            </a:r>
            <a:r>
              <a:rPr lang="en-US" sz="2400" dirty="0" smtClean="0">
                <a:solidFill>
                  <a:srgbClr val="5C881A"/>
                </a:solidFill>
                <a:latin typeface="Arial" panose="020B0604020202020204" pitchFamily="34" charset="0"/>
                <a:cs typeface="Arial" panose="020B0604020202020204" pitchFamily="34" charset="0"/>
              </a:rPr>
              <a:t>electric system </a:t>
            </a:r>
            <a:r>
              <a:rPr lang="en-US" sz="2400" dirty="0">
                <a:solidFill>
                  <a:srgbClr val="5C881A"/>
                </a:solidFill>
                <a:latin typeface="Arial" panose="020B0604020202020204" pitchFamily="34" charset="0"/>
                <a:cs typeface="Arial" panose="020B0604020202020204" pitchFamily="34" charset="0"/>
              </a:rPr>
              <a:t>that can support future renewable </a:t>
            </a:r>
            <a:r>
              <a:rPr lang="en-US" sz="2400" dirty="0" smtClean="0">
                <a:solidFill>
                  <a:srgbClr val="5C881A"/>
                </a:solidFill>
                <a:latin typeface="Arial" panose="020B0604020202020204" pitchFamily="34" charset="0"/>
                <a:cs typeface="Arial" panose="020B0604020202020204" pitchFamily="34" charset="0"/>
              </a:rPr>
              <a:t>energy.</a:t>
            </a:r>
          </a:p>
          <a:p>
            <a:pPr marL="342900" indent="-342900">
              <a:buFont typeface="Arial" panose="020B0604020202020204" pitchFamily="34" charset="0"/>
              <a:buChar char="•"/>
            </a:pPr>
            <a:r>
              <a:rPr lang="en-US" sz="2400" dirty="0" smtClean="0">
                <a:solidFill>
                  <a:srgbClr val="5C881A"/>
                </a:solidFill>
                <a:latin typeface="Arial" panose="020B0604020202020204" pitchFamily="34" charset="0"/>
                <a:cs typeface="Arial" panose="020B0604020202020204" pitchFamily="34" charset="0"/>
              </a:rPr>
              <a:t>The infrastructure to </a:t>
            </a:r>
            <a:r>
              <a:rPr lang="en-US" sz="2400" dirty="0">
                <a:solidFill>
                  <a:srgbClr val="5C881A"/>
                </a:solidFill>
                <a:latin typeface="Arial" panose="020B0604020202020204" pitchFamily="34" charset="0"/>
                <a:cs typeface="Arial" panose="020B0604020202020204" pitchFamily="34" charset="0"/>
              </a:rPr>
              <a:t>meet the reliability and growing needs of </a:t>
            </a:r>
            <a:r>
              <a:rPr lang="en-US" sz="2400" dirty="0" smtClean="0">
                <a:solidFill>
                  <a:srgbClr val="5C881A"/>
                </a:solidFill>
                <a:latin typeface="Arial" panose="020B0604020202020204" pitchFamily="34" charset="0"/>
                <a:cs typeface="Arial" panose="020B0604020202020204" pitchFamily="34" charset="0"/>
              </a:rPr>
              <a:t>our communities </a:t>
            </a:r>
            <a:r>
              <a:rPr lang="en-US" sz="2400" dirty="0">
                <a:solidFill>
                  <a:srgbClr val="5C881A"/>
                </a:solidFill>
                <a:latin typeface="Arial" panose="020B0604020202020204" pitchFamily="34" charset="0"/>
                <a:cs typeface="Arial" panose="020B0604020202020204" pitchFamily="34" charset="0"/>
              </a:rPr>
              <a:t>and the energy demands of the </a:t>
            </a:r>
            <a:r>
              <a:rPr lang="en-US" sz="2400" dirty="0" smtClean="0">
                <a:solidFill>
                  <a:srgbClr val="5C881A"/>
                </a:solidFill>
                <a:latin typeface="Arial" panose="020B0604020202020204" pitchFamily="34" charset="0"/>
                <a:cs typeface="Arial" panose="020B0604020202020204" pitchFamily="34" charset="0"/>
              </a:rPr>
              <a:t>economy.</a:t>
            </a:r>
          </a:p>
          <a:p>
            <a:pPr marL="342900" indent="-342900">
              <a:buFont typeface="Arial" panose="020B0604020202020204" pitchFamily="34" charset="0"/>
              <a:buChar char="•"/>
            </a:pPr>
            <a:r>
              <a:rPr lang="en-US" sz="2400" dirty="0">
                <a:solidFill>
                  <a:srgbClr val="5C881A"/>
                </a:solidFill>
                <a:latin typeface="Arial" panose="020B0604020202020204" pitchFamily="34" charset="0"/>
                <a:cs typeface="Arial" panose="020B0604020202020204" pitchFamily="34" charset="0"/>
              </a:rPr>
              <a:t>Continuous outstanding service to homes and businesses in the area well into the future.</a:t>
            </a:r>
          </a:p>
          <a:p>
            <a:endParaRPr lang="en-US" sz="2000" dirty="0">
              <a:solidFill>
                <a:srgbClr val="5C881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rgbClr val="5C881A"/>
              </a:solidFill>
              <a:latin typeface="Arial" panose="020B0604020202020204" pitchFamily="34" charset="0"/>
              <a:cs typeface="Arial" panose="020B0604020202020204" pitchFamily="34" charset="0"/>
            </a:endParaRPr>
          </a:p>
          <a:p>
            <a:endParaRPr lang="en-US" sz="2000" dirty="0">
              <a:solidFill>
                <a:srgbClr val="5C881A"/>
              </a:solidFill>
              <a:latin typeface="Arial" panose="020B0604020202020204" pitchFamily="34" charset="0"/>
              <a:cs typeface="Arial" panose="020B0604020202020204" pitchFamily="34" charset="0"/>
            </a:endParaRPr>
          </a:p>
          <a:p>
            <a:endParaRPr lang="en-US" sz="2400" dirty="0">
              <a:solidFill>
                <a:srgbClr val="5C881A"/>
              </a:solidFill>
              <a:latin typeface="Arial" panose="020B0604020202020204" pitchFamily="34" charset="0"/>
              <a:cs typeface="Arial" panose="020B0604020202020204" pitchFamily="34" charset="0"/>
            </a:endParaRPr>
          </a:p>
          <a:p>
            <a:endParaRPr lang="en-US" sz="2400" dirty="0"/>
          </a:p>
          <a:p>
            <a:endParaRPr lang="en-US" sz="1200" dirty="0"/>
          </a:p>
        </p:txBody>
      </p:sp>
    </p:spTree>
    <p:extLst>
      <p:ext uri="{BB962C8B-B14F-4D97-AF65-F5344CB8AC3E}">
        <p14:creationId xmlns:p14="http://schemas.microsoft.com/office/powerpoint/2010/main" val="407275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30362" y="432197"/>
            <a:ext cx="9054010" cy="443948"/>
          </a:xfrm>
        </p:spPr>
        <p:txBody>
          <a:bodyPr/>
          <a:lstStyle/>
          <a:p>
            <a:r>
              <a:rPr lang="en-US" dirty="0" smtClean="0"/>
              <a:t>NEXT STEPS</a:t>
            </a:r>
            <a:endParaRPr lang="en-US" dirty="0"/>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lnSpcReduction="10000"/>
          </a:bodyPr>
          <a:lstStyle/>
          <a:p>
            <a:r>
              <a:rPr lang="en-US" sz="2600" dirty="0" smtClean="0"/>
              <a:t>There will be minimal </a:t>
            </a:r>
            <a:r>
              <a:rPr lang="en-US" sz="2600" dirty="0"/>
              <a:t>change in our environmental impact. Existing Rights of Way (ROW) are intact.</a:t>
            </a:r>
            <a:br>
              <a:rPr lang="en-US" sz="2600" dirty="0"/>
            </a:br>
            <a:r>
              <a:rPr lang="en-US" sz="2600" dirty="0"/>
              <a:t/>
            </a:r>
            <a:br>
              <a:rPr lang="en-US" sz="2600" dirty="0"/>
            </a:br>
            <a:r>
              <a:rPr lang="en-US" sz="2600" dirty="0"/>
              <a:t>Landowners affected by this effort will receive a letter in the next few days informing them of the planned upgrades.  After that, and in the upcoming weeks, a representative from NYSEG </a:t>
            </a:r>
            <a:r>
              <a:rPr lang="en-US" sz="2600" dirty="0" smtClean="0"/>
              <a:t>or contractors working on behalf of the company will </a:t>
            </a:r>
            <a:r>
              <a:rPr lang="en-US" sz="2600" dirty="0"/>
              <a:t>be contacting those same landowners directly regarding these changes and any potential impact </a:t>
            </a:r>
            <a:r>
              <a:rPr lang="en-US" sz="2600" dirty="0" smtClean="0"/>
              <a:t>on </a:t>
            </a:r>
            <a:r>
              <a:rPr lang="en-US" sz="2600" dirty="0"/>
              <a:t>their property. In the meantime, if they have any questions </a:t>
            </a:r>
            <a:r>
              <a:rPr lang="en-US" sz="2600" dirty="0" smtClean="0"/>
              <a:t>about </a:t>
            </a:r>
            <a:r>
              <a:rPr lang="en-US" sz="2600" dirty="0"/>
              <a:t>the project, they can call us at </a:t>
            </a:r>
            <a:r>
              <a:rPr lang="en-US" sz="2600" dirty="0" smtClean="0"/>
              <a:t>833-551-4200. </a:t>
            </a:r>
            <a:r>
              <a:rPr lang="en-US" sz="2400" dirty="0"/>
              <a:t/>
            </a:r>
            <a:br>
              <a:rPr lang="en-US" sz="2400" dirty="0"/>
            </a:br>
            <a:endParaRPr lang="en-US" sz="2400" dirty="0">
              <a:solidFill>
                <a:srgbClr val="5C88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757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67853" y="216173"/>
            <a:ext cx="9054010" cy="443948"/>
          </a:xfrm>
        </p:spPr>
        <p:txBody>
          <a:bodyPr/>
          <a:lstStyle/>
          <a:p>
            <a:r>
              <a:rPr lang="en-US" dirty="0"/>
              <a:t>OUR COMMITMENT </a:t>
            </a:r>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2" name="Text Placeholder 1"/>
          <p:cNvSpPr>
            <a:spLocks noGrp="1"/>
          </p:cNvSpPr>
          <p:nvPr>
            <p:ph type="body" sz="quarter" idx="10"/>
          </p:nvPr>
        </p:nvSpPr>
        <p:spPr>
          <a:xfrm>
            <a:off x="918394" y="1800349"/>
            <a:ext cx="8424936" cy="3168352"/>
          </a:xfrm>
        </p:spPr>
        <p:txBody>
          <a:bodyPr/>
          <a:lstStyle/>
          <a:p>
            <a:pPr marL="0" lvl="1" indent="0">
              <a:buNone/>
            </a:pPr>
            <a:r>
              <a:rPr lang="en-US" sz="2400" dirty="0">
                <a:solidFill>
                  <a:srgbClr val="5C881A"/>
                </a:solidFill>
                <a:latin typeface="Arial" panose="020B0604020202020204" pitchFamily="34" charset="0"/>
                <a:cs typeface="Arial" panose="020B0604020202020204" pitchFamily="34" charset="0"/>
              </a:rPr>
              <a:t>NYSEG’s core goal is to provide safe and reliable energy for our customers. Our company thrives on being a considerate neighbor and committed community partner, and we will work collaboratively with landowners, community leaders and regulators throughout this upgrade process. </a:t>
            </a:r>
          </a:p>
          <a:p>
            <a:endParaRPr lang="en-US" dirty="0"/>
          </a:p>
        </p:txBody>
      </p:sp>
    </p:spTree>
    <p:extLst>
      <p:ext uri="{BB962C8B-B14F-4D97-AF65-F5344CB8AC3E}">
        <p14:creationId xmlns:p14="http://schemas.microsoft.com/office/powerpoint/2010/main" val="416450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13650" y="3071991"/>
            <a:ext cx="9018403" cy="1857864"/>
          </a:xfrm>
        </p:spPr>
        <p:txBody>
          <a:bodyPr>
            <a:normAutofit fontScale="90000"/>
          </a:bodyPr>
          <a:lstStyle/>
          <a:p>
            <a:pPr algn="ctr"/>
            <a:r>
              <a:rPr lang="en-GB" sz="4500" dirty="0"/>
              <a:t/>
            </a:r>
            <a:br>
              <a:rPr lang="en-GB" sz="4500" dirty="0"/>
            </a:br>
            <a:r>
              <a:rPr lang="en-GB" sz="4500" dirty="0"/>
              <a:t>Questions</a:t>
            </a:r>
            <a:br>
              <a:rPr lang="en-GB" sz="4500" dirty="0"/>
            </a:br>
            <a:endParaRPr lang="en-GB" sz="4500" dirty="0"/>
          </a:p>
        </p:txBody>
      </p:sp>
      <p:sp>
        <p:nvSpPr>
          <p:cNvPr id="4" name="3 Marcador de texto"/>
          <p:cNvSpPr>
            <a:spLocks noGrp="1"/>
          </p:cNvSpPr>
          <p:nvPr>
            <p:ph type="body" sz="quarter" idx="12"/>
          </p:nvPr>
        </p:nvSpPr>
        <p:spPr/>
        <p:txBody>
          <a:bodyPr/>
          <a:lstStyle/>
          <a:p>
            <a:endParaRPr lang="en-GB" dirty="0" smtClean="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22" y="1577047"/>
            <a:ext cx="2155640" cy="12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98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30362" y="432197"/>
            <a:ext cx="9054010" cy="443948"/>
          </a:xfrm>
        </p:spPr>
        <p:txBody>
          <a:bodyPr/>
          <a:lstStyle/>
          <a:p>
            <a:r>
              <a:rPr lang="en-US" dirty="0"/>
              <a:t>AGENDA</a:t>
            </a:r>
            <a:br>
              <a:rPr lang="en-US" dirty="0"/>
            </a:br>
            <a:endParaRPr lang="en-US" dirty="0"/>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a:bodyPr>
          <a:lstStyle/>
          <a:p>
            <a:pPr marL="721357" lvl="1" indent="-342831">
              <a:buFont typeface="Arial" panose="020B0604020202020204" pitchFamily="34" charset="0"/>
              <a:buChar char="•"/>
            </a:pPr>
            <a:r>
              <a:rPr lang="en-US" sz="2400" dirty="0" smtClean="0">
                <a:solidFill>
                  <a:srgbClr val="5C881A"/>
                </a:solidFill>
                <a:latin typeface="Arial" panose="020B0604020202020204" pitchFamily="34" charset="0"/>
                <a:cs typeface="Arial" panose="020B0604020202020204" pitchFamily="34" charset="0"/>
              </a:rPr>
              <a:t>Introductions</a:t>
            </a:r>
            <a:endParaRPr lang="en-US" sz="2400" dirty="0">
              <a:solidFill>
                <a:srgbClr val="5C881A"/>
              </a:solidFill>
              <a:latin typeface="Arial" panose="020B0604020202020204" pitchFamily="34" charset="0"/>
              <a:cs typeface="Arial" panose="020B0604020202020204" pitchFamily="34" charset="0"/>
            </a:endParaRPr>
          </a:p>
          <a:p>
            <a:pPr marL="721357" lvl="1" indent="-342831">
              <a:buFont typeface="Arial" panose="020B0604020202020204" pitchFamily="34" charset="0"/>
              <a:buChar char="•"/>
            </a:pPr>
            <a:r>
              <a:rPr lang="en-US" sz="2400" dirty="0" smtClean="0">
                <a:solidFill>
                  <a:srgbClr val="5C881A"/>
                </a:solidFill>
                <a:latin typeface="Arial" panose="020B0604020202020204" pitchFamily="34" charset="0"/>
                <a:cs typeface="Arial" panose="020B0604020202020204" pitchFamily="34" charset="0"/>
              </a:rPr>
              <a:t>Brightline BES Initiative Overview</a:t>
            </a:r>
            <a:endParaRPr lang="en-US" sz="2400" dirty="0">
              <a:solidFill>
                <a:srgbClr val="5C881A"/>
              </a:solidFill>
              <a:latin typeface="Arial" panose="020B0604020202020204" pitchFamily="34" charset="0"/>
              <a:cs typeface="Arial" panose="020B0604020202020204" pitchFamily="34" charset="0"/>
            </a:endParaRPr>
          </a:p>
          <a:p>
            <a:pPr marL="721357" lvl="1" indent="-342831">
              <a:buFont typeface="Arial" panose="020B0604020202020204" pitchFamily="34" charset="0"/>
              <a:buChar char="•"/>
            </a:pPr>
            <a:r>
              <a:rPr lang="en-US" sz="2400" dirty="0">
                <a:solidFill>
                  <a:srgbClr val="5C881A"/>
                </a:solidFill>
                <a:latin typeface="Arial" panose="020B0604020202020204" pitchFamily="34" charset="0"/>
                <a:cs typeface="Arial" panose="020B0604020202020204" pitchFamily="34" charset="0"/>
              </a:rPr>
              <a:t>Ithaca </a:t>
            </a:r>
            <a:r>
              <a:rPr lang="en-US" sz="2400" dirty="0" smtClean="0">
                <a:solidFill>
                  <a:srgbClr val="5C881A"/>
                </a:solidFill>
                <a:latin typeface="Arial" panose="020B0604020202020204" pitchFamily="34" charset="0"/>
                <a:cs typeface="Arial" panose="020B0604020202020204" pitchFamily="34" charset="0"/>
              </a:rPr>
              <a:t>Line 981 Fact Sheet, Details, Landowner Communication and Timeline (Handouts)</a:t>
            </a:r>
          </a:p>
          <a:p>
            <a:pPr marL="721357" lvl="1" indent="-342831">
              <a:buFont typeface="Arial" panose="020B0604020202020204" pitchFamily="34" charset="0"/>
              <a:buChar char="•"/>
            </a:pPr>
            <a:r>
              <a:rPr lang="en-US" sz="2400" dirty="0" smtClean="0">
                <a:solidFill>
                  <a:srgbClr val="5C881A"/>
                </a:solidFill>
                <a:latin typeface="Arial" panose="020B0604020202020204" pitchFamily="34" charset="0"/>
                <a:cs typeface="Arial" panose="020B0604020202020204" pitchFamily="34" charset="0"/>
              </a:rPr>
              <a:t>Community Benefits</a:t>
            </a:r>
            <a:endParaRPr lang="en-US" sz="2400" dirty="0">
              <a:solidFill>
                <a:srgbClr val="5C881A"/>
              </a:solidFill>
              <a:latin typeface="Arial" panose="020B0604020202020204" pitchFamily="34" charset="0"/>
              <a:cs typeface="Arial" panose="020B0604020202020204" pitchFamily="34" charset="0"/>
            </a:endParaRPr>
          </a:p>
          <a:p>
            <a:pPr marL="721357" lvl="1" indent="-342831">
              <a:buFont typeface="Arial" panose="020B0604020202020204" pitchFamily="34" charset="0"/>
              <a:buChar char="•"/>
            </a:pPr>
            <a:r>
              <a:rPr lang="en-US" sz="2400" dirty="0">
                <a:solidFill>
                  <a:srgbClr val="5C881A"/>
                </a:solidFill>
                <a:latin typeface="Arial" panose="020B0604020202020204" pitchFamily="34" charset="0"/>
                <a:cs typeface="Arial" panose="020B0604020202020204" pitchFamily="34" charset="0"/>
              </a:rPr>
              <a:t>Questions</a:t>
            </a:r>
          </a:p>
          <a:p>
            <a:pPr marL="721357" lvl="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a:t>INTRODUCTION</a:t>
            </a:r>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6" name="Text Placeholder 2"/>
          <p:cNvSpPr txBox="1">
            <a:spLocks/>
          </p:cNvSpPr>
          <p:nvPr/>
        </p:nvSpPr>
        <p:spPr>
          <a:xfrm>
            <a:off x="468257" y="1219200"/>
            <a:ext cx="8308731" cy="4946281"/>
          </a:xfrm>
          <a:prstGeom prst="rect">
            <a:avLst/>
          </a:prstGeom>
        </p:spPr>
        <p:txBody>
          <a:bodyPr lIns="96381" tIns="48191" rIns="96381" bIns="48191" anchor="ctr" anchorCtr="0">
            <a:normAutofit/>
          </a:bodyPr>
          <a:lstStyle>
            <a:lvl1pPr marL="0" indent="0" algn="r" defTabSz="481798" rtl="0" eaLnBrk="0" fontAlgn="base" hangingPunct="0">
              <a:spcBef>
                <a:spcPct val="20000"/>
              </a:spcBef>
              <a:spcAft>
                <a:spcPct val="0"/>
              </a:spcAft>
              <a:buFont typeface="Arial" charset="0"/>
              <a:buNone/>
              <a:defRPr sz="1000" b="1" kern="1200">
                <a:solidFill>
                  <a:srgbClr val="5C881A"/>
                </a:solidFill>
                <a:latin typeface="Arial" panose="020B0604020202020204" pitchFamily="34" charset="0"/>
                <a:ea typeface="ＭＳ Ｐゴシック" charset="-128"/>
                <a:cs typeface="Arial" panose="020B0604020202020204" pitchFamily="34" charset="0"/>
              </a:defRPr>
            </a:lvl1pPr>
            <a:lvl2pPr marL="782920" indent="-301122" algn="l" defTabSz="481798" rtl="0" eaLnBrk="0" fontAlgn="base" hangingPunct="0">
              <a:spcBef>
                <a:spcPct val="20000"/>
              </a:spcBef>
              <a:spcAft>
                <a:spcPct val="0"/>
              </a:spcAft>
              <a:buFont typeface="Arial" charset="0"/>
              <a:buChar char="–"/>
              <a:defRPr sz="1000" b="1" kern="1200">
                <a:solidFill>
                  <a:srgbClr val="5C881A"/>
                </a:solidFill>
                <a:latin typeface="Arial" panose="020B0604020202020204" pitchFamily="34" charset="0"/>
                <a:ea typeface="ＭＳ Ｐゴシック" charset="-128"/>
                <a:cs typeface="Arial" panose="020B0604020202020204" pitchFamily="34" charset="0"/>
              </a:defRPr>
            </a:lvl2pPr>
            <a:lvl3pPr marL="1204493" indent="-240899" algn="l" defTabSz="481798" rtl="0" eaLnBrk="0" fontAlgn="base" hangingPunct="0">
              <a:spcBef>
                <a:spcPct val="20000"/>
              </a:spcBef>
              <a:spcAft>
                <a:spcPct val="0"/>
              </a:spcAft>
              <a:buFont typeface="Arial" charset="0"/>
              <a:buChar char="•"/>
              <a:defRPr sz="1000" b="1" kern="1200">
                <a:solidFill>
                  <a:srgbClr val="5C881A"/>
                </a:solidFill>
                <a:latin typeface="Arial" panose="020B0604020202020204" pitchFamily="34" charset="0"/>
                <a:ea typeface="ＭＳ Ｐゴシック" charset="-128"/>
                <a:cs typeface="Arial" panose="020B0604020202020204" pitchFamily="34" charset="0"/>
              </a:defRPr>
            </a:lvl3pPr>
            <a:lvl4pPr marL="1686288" indent="-240899" algn="l" defTabSz="481798" rtl="0" eaLnBrk="0" fontAlgn="base" hangingPunct="0">
              <a:spcBef>
                <a:spcPct val="20000"/>
              </a:spcBef>
              <a:spcAft>
                <a:spcPct val="0"/>
              </a:spcAft>
              <a:buFont typeface="Arial" charset="0"/>
              <a:buChar char="–"/>
              <a:defRPr sz="1000" b="1" kern="1200">
                <a:solidFill>
                  <a:srgbClr val="5C881A"/>
                </a:solidFill>
                <a:latin typeface="Arial" panose="020B0604020202020204" pitchFamily="34" charset="0"/>
                <a:ea typeface="ＭＳ Ｐゴシック" charset="-128"/>
                <a:cs typeface="Arial" panose="020B0604020202020204" pitchFamily="34" charset="0"/>
              </a:defRPr>
            </a:lvl4pPr>
            <a:lvl5pPr marL="2168087" indent="-240899" algn="l" defTabSz="481798" rtl="0" eaLnBrk="0" fontAlgn="base" hangingPunct="0">
              <a:spcBef>
                <a:spcPct val="20000"/>
              </a:spcBef>
              <a:spcAft>
                <a:spcPct val="0"/>
              </a:spcAft>
              <a:buFont typeface="Arial" charset="0"/>
              <a:buChar char="»"/>
              <a:defRPr sz="1000" b="1" kern="1200">
                <a:solidFill>
                  <a:srgbClr val="5C881A"/>
                </a:solidFill>
                <a:latin typeface="Arial" panose="020B0604020202020204" pitchFamily="34" charset="0"/>
                <a:ea typeface="ＭＳ Ｐゴシック" charset="-128"/>
                <a:cs typeface="Arial" panose="020B0604020202020204" pitchFamily="34" charset="0"/>
              </a:defRPr>
            </a:lvl5pPr>
            <a:lvl6pPr marL="2649884" indent="-240899" algn="l" defTabSz="481798" rtl="0" eaLnBrk="1" latinLnBrk="0" hangingPunct="1">
              <a:spcBef>
                <a:spcPct val="20000"/>
              </a:spcBef>
              <a:buFont typeface="Arial"/>
              <a:buChar char="•"/>
              <a:defRPr sz="2100" kern="1200">
                <a:solidFill>
                  <a:schemeClr val="tx1"/>
                </a:solidFill>
                <a:latin typeface="+mn-lt"/>
                <a:ea typeface="+mn-ea"/>
                <a:cs typeface="+mn-cs"/>
              </a:defRPr>
            </a:lvl6pPr>
            <a:lvl7pPr marL="3131681" indent="-240899" algn="l" defTabSz="481798" rtl="0" eaLnBrk="1" latinLnBrk="0" hangingPunct="1">
              <a:spcBef>
                <a:spcPct val="20000"/>
              </a:spcBef>
              <a:buFont typeface="Arial"/>
              <a:buChar char="•"/>
              <a:defRPr sz="2100" kern="1200">
                <a:solidFill>
                  <a:schemeClr val="tx1"/>
                </a:solidFill>
                <a:latin typeface="+mn-lt"/>
                <a:ea typeface="+mn-ea"/>
                <a:cs typeface="+mn-cs"/>
              </a:defRPr>
            </a:lvl7pPr>
            <a:lvl8pPr marL="3613478" indent="-240899" algn="l" defTabSz="481798" rtl="0" eaLnBrk="1" latinLnBrk="0" hangingPunct="1">
              <a:spcBef>
                <a:spcPct val="20000"/>
              </a:spcBef>
              <a:buFont typeface="Arial"/>
              <a:buChar char="•"/>
              <a:defRPr sz="2100" kern="1200">
                <a:solidFill>
                  <a:schemeClr val="tx1"/>
                </a:solidFill>
                <a:latin typeface="+mn-lt"/>
                <a:ea typeface="+mn-ea"/>
                <a:cs typeface="+mn-cs"/>
              </a:defRPr>
            </a:lvl8pPr>
            <a:lvl9pPr marL="4095275" indent="-240899" algn="l" defTabSz="481798" rtl="0" eaLnBrk="1" latinLnBrk="0" hangingPunct="1">
              <a:spcBef>
                <a:spcPct val="20000"/>
              </a:spcBef>
              <a:buFont typeface="Arial"/>
              <a:buChar char="•"/>
              <a:defRPr sz="2100" kern="1200">
                <a:solidFill>
                  <a:schemeClr val="tx1"/>
                </a:solidFill>
                <a:latin typeface="+mn-lt"/>
                <a:ea typeface="+mn-ea"/>
                <a:cs typeface="+mn-cs"/>
              </a:defRPr>
            </a:lvl9pPr>
          </a:lstStyle>
          <a:p>
            <a:endParaRPr lang="en-US" sz="1800" dirty="0" smtClean="0"/>
          </a:p>
          <a:p>
            <a:pPr marL="342831" indent="-342831">
              <a:buFont typeface="Arial" panose="020B0604020202020204" pitchFamily="34" charset="0"/>
              <a:buChar char="•"/>
            </a:pPr>
            <a:endParaRPr lang="en-US" sz="2400" dirty="0" smtClean="0"/>
          </a:p>
          <a:p>
            <a:pPr marL="342831" indent="-342831">
              <a:buFont typeface="Arial" panose="020B0604020202020204" pitchFamily="34" charset="0"/>
              <a:buChar char="•"/>
            </a:pPr>
            <a:endParaRPr lang="en-US" sz="1800" dirty="0"/>
          </a:p>
        </p:txBody>
      </p:sp>
      <p:sp>
        <p:nvSpPr>
          <p:cNvPr id="5" name="Rectangle 4"/>
          <p:cNvSpPr/>
          <p:nvPr/>
        </p:nvSpPr>
        <p:spPr>
          <a:xfrm>
            <a:off x="630362" y="1728341"/>
            <a:ext cx="8856984" cy="3046988"/>
          </a:xfrm>
          <a:prstGeom prst="rect">
            <a:avLst/>
          </a:prstGeom>
        </p:spPr>
        <p:txBody>
          <a:bodyPr wrap="square">
            <a:spAutoFit/>
          </a:bodyPr>
          <a:lstStyle/>
          <a:p>
            <a:pPr marL="721357" lvl="1" indent="-342831">
              <a:buFont typeface="Arial" panose="020B0604020202020204" pitchFamily="34" charset="0"/>
              <a:buChar char="•"/>
            </a:pPr>
            <a:r>
              <a:rPr lang="en-US" sz="2400" dirty="0">
                <a:solidFill>
                  <a:srgbClr val="5C881A"/>
                </a:solidFill>
                <a:cs typeface="Arial" panose="020B0604020202020204" pitchFamily="34" charset="0"/>
              </a:rPr>
              <a:t>Bob Pass – NYSEG Manager: Community Outreach &amp; Development </a:t>
            </a:r>
          </a:p>
          <a:p>
            <a:pPr marL="378526" lvl="1" indent="0">
              <a:buNone/>
            </a:pPr>
            <a:endParaRPr lang="en-US" sz="2400" dirty="0">
              <a:solidFill>
                <a:srgbClr val="5C881A"/>
              </a:solidFill>
              <a:cs typeface="Arial" panose="020B0604020202020204" pitchFamily="34" charset="0"/>
            </a:endParaRPr>
          </a:p>
          <a:p>
            <a:pPr marL="721357" lvl="1" indent="-342831">
              <a:buFont typeface="Arial" panose="020B0604020202020204" pitchFamily="34" charset="0"/>
              <a:buChar char="•"/>
            </a:pPr>
            <a:r>
              <a:rPr lang="en-US" sz="2400" dirty="0">
                <a:solidFill>
                  <a:srgbClr val="5C881A"/>
                </a:solidFill>
                <a:cs typeface="Arial" panose="020B0604020202020204" pitchFamily="34" charset="0"/>
              </a:rPr>
              <a:t>Stacy Bartl – NYSEG and RG&amp;E Public Outreach</a:t>
            </a:r>
          </a:p>
          <a:p>
            <a:pPr marL="378526" lvl="1" indent="0">
              <a:buNone/>
            </a:pPr>
            <a:endParaRPr lang="en-US" sz="2400" dirty="0">
              <a:solidFill>
                <a:srgbClr val="5C881A"/>
              </a:solidFill>
              <a:cs typeface="Arial" panose="020B0604020202020204" pitchFamily="34" charset="0"/>
            </a:endParaRPr>
          </a:p>
          <a:p>
            <a:pPr marL="721357" lvl="1" indent="-342831">
              <a:buFont typeface="Arial" panose="020B0604020202020204" pitchFamily="34" charset="0"/>
              <a:buChar char="•"/>
            </a:pPr>
            <a:r>
              <a:rPr lang="en-US" sz="2400" dirty="0">
                <a:solidFill>
                  <a:srgbClr val="5C881A"/>
                </a:solidFill>
                <a:cs typeface="Arial" panose="020B0604020202020204" pitchFamily="34" charset="0"/>
              </a:rPr>
              <a:t>Olivia Guevara – Avangrid Project Manager</a:t>
            </a:r>
          </a:p>
          <a:p>
            <a:pPr marL="378526" lvl="1" indent="0">
              <a:buNone/>
            </a:pPr>
            <a:endParaRPr lang="en-US" sz="2400" dirty="0">
              <a:solidFill>
                <a:srgbClr val="5C881A"/>
              </a:solidFill>
              <a:cs typeface="Arial" panose="020B0604020202020204" pitchFamily="34" charset="0"/>
            </a:endParaRPr>
          </a:p>
          <a:p>
            <a:pPr marL="721357" lvl="1" indent="-342831">
              <a:buFont typeface="Arial" panose="020B0604020202020204" pitchFamily="34" charset="0"/>
              <a:buChar char="•"/>
            </a:pPr>
            <a:r>
              <a:rPr lang="en-US" sz="2400" dirty="0">
                <a:solidFill>
                  <a:srgbClr val="5C881A"/>
                </a:solidFill>
                <a:cs typeface="Arial" panose="020B0604020202020204" pitchFamily="34" charset="0"/>
              </a:rPr>
              <a:t>Ben Virts – Permitting Manager, Brightline BES Program</a:t>
            </a:r>
          </a:p>
        </p:txBody>
      </p:sp>
    </p:spTree>
    <p:extLst>
      <p:ext uri="{BB962C8B-B14F-4D97-AF65-F5344CB8AC3E}">
        <p14:creationId xmlns:p14="http://schemas.microsoft.com/office/powerpoint/2010/main" val="174732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6" name="Rectangle 5"/>
          <p:cNvSpPr/>
          <p:nvPr/>
        </p:nvSpPr>
        <p:spPr>
          <a:xfrm>
            <a:off x="609600" y="168010"/>
            <a:ext cx="5425092" cy="345094"/>
          </a:xfrm>
          <a:prstGeom prst="rect">
            <a:avLst/>
          </a:prstGeom>
        </p:spPr>
        <p:txBody>
          <a:bodyPr wrap="square">
            <a:spAutoFit/>
          </a:bodyPr>
          <a:lstStyle/>
          <a:p>
            <a:pPr marL="0" lvl="1" defTabSz="432688" eaLnBrk="0" fontAlgn="base" hangingPunct="0">
              <a:lnSpc>
                <a:spcPts val="1893"/>
              </a:lnSpc>
              <a:spcBef>
                <a:spcPct val="0"/>
              </a:spcBef>
              <a:spcAft>
                <a:spcPct val="0"/>
              </a:spcAft>
            </a:pPr>
            <a:r>
              <a:rPr lang="en-US" sz="2000" b="1" dirty="0" smtClean="0">
                <a:solidFill>
                  <a:srgbClr val="5C881A"/>
                </a:solidFill>
                <a:latin typeface="Arial" pitchFamily="34" charset="0"/>
                <a:ea typeface="ＭＳ Ｐゴシック" charset="-128"/>
                <a:cs typeface="Arial" pitchFamily="34" charset="0"/>
              </a:rPr>
              <a:t> </a:t>
            </a:r>
            <a:endParaRPr lang="en-US" sz="2000" b="1" dirty="0">
              <a:solidFill>
                <a:srgbClr val="5C881A"/>
              </a:solidFill>
              <a:latin typeface="Arial" pitchFamily="34" charset="0"/>
              <a:ea typeface="ＭＳ Ｐゴシック" charset="-128"/>
              <a:cs typeface="Arial" pitchFamily="34" charset="0"/>
            </a:endParaRPr>
          </a:p>
        </p:txBody>
      </p:sp>
      <p:sp>
        <p:nvSpPr>
          <p:cNvPr id="2" name="Title 1"/>
          <p:cNvSpPr>
            <a:spLocks noGrp="1"/>
          </p:cNvSpPr>
          <p:nvPr>
            <p:ph type="title"/>
          </p:nvPr>
        </p:nvSpPr>
        <p:spPr/>
        <p:txBody>
          <a:bodyPr/>
          <a:lstStyle/>
          <a:p>
            <a:r>
              <a:rPr lang="en-US" dirty="0" smtClean="0"/>
              <a:t>BRIGHTLINE BES INITIATIVE </a:t>
            </a:r>
            <a:endParaRPr lang="en-US" dirty="0"/>
          </a:p>
        </p:txBody>
      </p:sp>
      <p:sp>
        <p:nvSpPr>
          <p:cNvPr id="7" name="Text Placeholder 6"/>
          <p:cNvSpPr txBox="1">
            <a:spLocks noGrp="1"/>
          </p:cNvSpPr>
          <p:nvPr>
            <p:ph type="body" sz="quarter" idx="10"/>
          </p:nvPr>
        </p:nvSpPr>
        <p:spPr>
          <a:xfrm>
            <a:off x="615203" y="1080269"/>
            <a:ext cx="8360826" cy="6738485"/>
          </a:xfrm>
          <a:prstGeom prst="rect">
            <a:avLst/>
          </a:prstGeom>
          <a:noFill/>
        </p:spPr>
        <p:txBody>
          <a:bodyPr wrap="square" rtlCol="0">
            <a:spAutoFit/>
          </a:bodyPr>
          <a:lstStyle/>
          <a:p>
            <a:pPr marL="481798" lvl="1" indent="0">
              <a:buNone/>
            </a:pPr>
            <a:r>
              <a:rPr lang="en-US" sz="2200" dirty="0">
                <a:solidFill>
                  <a:srgbClr val="5C881A"/>
                </a:solidFill>
                <a:latin typeface="Arial" pitchFamily="34" charset="0"/>
                <a:ea typeface="+mn-ea"/>
                <a:cs typeface="Arial" panose="020B0604020202020204" pitchFamily="34" charset="0"/>
              </a:rPr>
              <a:t>In 2010, the Federal Energy Regulatory Commission (FERC) established a “Brightline” threshold that redefined Bulk Electric System (BES) elements. In response, the North American Electric Reliability Corporation (NERC ) updated its reliability standards. </a:t>
            </a:r>
            <a:endParaRPr lang="en-US" sz="2200" dirty="0" smtClean="0">
              <a:solidFill>
                <a:srgbClr val="5C881A"/>
              </a:solidFill>
              <a:latin typeface="Arial" pitchFamily="34" charset="0"/>
              <a:ea typeface="+mn-ea"/>
              <a:cs typeface="Arial" panose="020B0604020202020204" pitchFamily="34" charset="0"/>
            </a:endParaRPr>
          </a:p>
          <a:p>
            <a:pPr marL="481798" lvl="1" indent="0">
              <a:buNone/>
            </a:pPr>
            <a:endParaRPr lang="en-US" sz="2200" dirty="0" smtClean="0">
              <a:solidFill>
                <a:srgbClr val="5C881A"/>
              </a:solidFill>
              <a:latin typeface="Arial" pitchFamily="34" charset="0"/>
              <a:ea typeface="+mn-ea"/>
              <a:cs typeface="Arial" panose="020B0604020202020204" pitchFamily="34" charset="0"/>
            </a:endParaRPr>
          </a:p>
          <a:p>
            <a:pPr marL="481798" lvl="1" indent="0">
              <a:buNone/>
            </a:pPr>
            <a:r>
              <a:rPr lang="en-US" sz="2200" dirty="0" smtClean="0">
                <a:solidFill>
                  <a:srgbClr val="5C881A"/>
                </a:solidFill>
                <a:latin typeface="Arial" pitchFamily="34" charset="0"/>
                <a:ea typeface="+mn-ea"/>
                <a:cs typeface="Arial" panose="020B0604020202020204" pitchFamily="34" charset="0"/>
              </a:rPr>
              <a:t>As </a:t>
            </a:r>
            <a:r>
              <a:rPr lang="en-US" sz="2200" dirty="0">
                <a:solidFill>
                  <a:srgbClr val="5C881A"/>
                </a:solidFill>
                <a:latin typeface="Arial" pitchFamily="34" charset="0"/>
                <a:ea typeface="+mn-ea"/>
                <a:cs typeface="Arial" panose="020B0604020202020204" pitchFamily="34" charset="0"/>
              </a:rPr>
              <a:t>a result, the Brightline BES (Bulk Electric System ) Initiative was enacted: a multi-year NYSEG electric transmission system upgrade program that will ensure compliance with mandatory reliability </a:t>
            </a:r>
            <a:r>
              <a:rPr lang="en-US" sz="2200">
                <a:solidFill>
                  <a:srgbClr val="5C881A"/>
                </a:solidFill>
                <a:latin typeface="Arial" pitchFamily="34" charset="0"/>
                <a:ea typeface="+mn-ea"/>
                <a:cs typeface="Arial" panose="020B0604020202020204" pitchFamily="34" charset="0"/>
              </a:rPr>
              <a:t>requirements</a:t>
            </a:r>
            <a:r>
              <a:rPr lang="en-US" sz="2200" smtClean="0">
                <a:solidFill>
                  <a:srgbClr val="5C881A"/>
                </a:solidFill>
                <a:latin typeface="Arial" pitchFamily="34" charset="0"/>
                <a:ea typeface="+mn-ea"/>
                <a:cs typeface="Arial" panose="020B0604020202020204" pitchFamily="34" charset="0"/>
              </a:rPr>
              <a:t>. </a:t>
            </a:r>
            <a:endParaRPr lang="en-US" sz="2200" dirty="0" smtClean="0">
              <a:solidFill>
                <a:srgbClr val="5C881A"/>
              </a:solidFill>
              <a:latin typeface="Arial" pitchFamily="34" charset="0"/>
              <a:ea typeface="+mn-ea"/>
              <a:cs typeface="Arial" panose="020B0604020202020204" pitchFamily="34" charset="0"/>
            </a:endParaRPr>
          </a:p>
          <a:p>
            <a:pPr marL="481798" lvl="1" indent="0">
              <a:buNone/>
            </a:pPr>
            <a:endParaRPr lang="en-US" sz="2200" dirty="0">
              <a:solidFill>
                <a:srgbClr val="5C881A"/>
              </a:solidFill>
              <a:latin typeface="Arial" pitchFamily="34" charset="0"/>
              <a:ea typeface="+mn-ea"/>
              <a:cs typeface="Arial" panose="020B0604020202020204" pitchFamily="34" charset="0"/>
            </a:endParaRPr>
          </a:p>
          <a:p>
            <a:pPr marL="481798" lvl="1" indent="0">
              <a:buNone/>
            </a:pPr>
            <a:r>
              <a:rPr lang="en-US" sz="2200" dirty="0" smtClean="0">
                <a:solidFill>
                  <a:srgbClr val="5C881A"/>
                </a:solidFill>
                <a:latin typeface="Arial" pitchFamily="34" charset="0"/>
                <a:ea typeface="+mn-ea"/>
                <a:cs typeface="Arial" panose="020B0604020202020204" pitchFamily="34" charset="0"/>
              </a:rPr>
              <a:t>As </a:t>
            </a:r>
            <a:r>
              <a:rPr lang="en-US" sz="2200" dirty="0">
                <a:solidFill>
                  <a:srgbClr val="5C881A"/>
                </a:solidFill>
                <a:latin typeface="Arial" pitchFamily="34" charset="0"/>
                <a:ea typeface="+mn-ea"/>
                <a:cs typeface="Arial" panose="020B0604020202020204" pitchFamily="34" charset="0"/>
              </a:rPr>
              <a:t>part of our commitment to provide safe, reliable service to all of our customers, NYSEG is updating our delivery system in our service areas.</a:t>
            </a:r>
          </a:p>
          <a:p>
            <a:pPr lvl="1"/>
            <a:endParaRPr lang="en-US" sz="2400" dirty="0">
              <a:solidFill>
                <a:srgbClr val="5C881A"/>
              </a:solidFill>
              <a:latin typeface="Arial" pitchFamily="34" charset="0"/>
              <a:ea typeface="+mn-ea"/>
              <a:cs typeface="Arial" panose="020B0604020202020204" pitchFamily="34" charset="0"/>
            </a:endParaRPr>
          </a:p>
          <a:p>
            <a:pPr lvl="1"/>
            <a:endParaRPr lang="en-US" sz="2400" dirty="0">
              <a:solidFill>
                <a:srgbClr val="5C881A"/>
              </a:solidFill>
              <a:latin typeface="Arial" pitchFamily="34" charset="0"/>
              <a:ea typeface="+mn-ea"/>
              <a:cs typeface="Arial" panose="020B0604020202020204" pitchFamily="34" charset="0"/>
            </a:endParaRPr>
          </a:p>
          <a:p>
            <a:pPr lvl="1"/>
            <a:endParaRPr lang="en-US" sz="1400" dirty="0">
              <a:solidFill>
                <a:srgbClr val="5C881A"/>
              </a:solidFill>
              <a:latin typeface="Arial" panose="020B0604020202020204" pitchFamily="34" charset="0"/>
              <a:cs typeface="Arial" panose="020B0604020202020204" pitchFamily="34" charset="0"/>
            </a:endParaRPr>
          </a:p>
          <a:p>
            <a:endParaRPr lang="en-US" sz="1400" dirty="0"/>
          </a:p>
          <a:p>
            <a:endParaRPr lang="en-US" sz="1200" dirty="0"/>
          </a:p>
        </p:txBody>
      </p:sp>
    </p:spTree>
    <p:extLst>
      <p:ext uri="{BB962C8B-B14F-4D97-AF65-F5344CB8AC3E}">
        <p14:creationId xmlns:p14="http://schemas.microsoft.com/office/powerpoint/2010/main" val="1209111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6346" y="216173"/>
            <a:ext cx="9054010" cy="443948"/>
          </a:xfrm>
        </p:spPr>
        <p:txBody>
          <a:bodyPr/>
          <a:lstStyle/>
          <a:p>
            <a:pPr lvl="1" algn="l" defTabSz="432688">
              <a:lnSpc>
                <a:spcPts val="1893"/>
              </a:lnSpc>
            </a:pPr>
            <a:r>
              <a:rPr lang="en-US" sz="2000" b="1" dirty="0">
                <a:solidFill>
                  <a:srgbClr val="5C881A"/>
                </a:solidFill>
                <a:latin typeface="Arial" pitchFamily="34" charset="0"/>
                <a:cs typeface="Arial" pitchFamily="34" charset="0"/>
              </a:rPr>
              <a:t>BRIGHTLINE BES INITIATIVE</a:t>
            </a:r>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a:bodyPr>
          <a:lstStyle/>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p:txBody>
      </p:sp>
      <p:sp>
        <p:nvSpPr>
          <p:cNvPr id="6" name="TextBox 5"/>
          <p:cNvSpPr txBox="1"/>
          <p:nvPr/>
        </p:nvSpPr>
        <p:spPr>
          <a:xfrm>
            <a:off x="702370" y="1412776"/>
            <a:ext cx="8064896" cy="4462760"/>
          </a:xfrm>
          <a:prstGeom prst="rect">
            <a:avLst/>
          </a:prstGeom>
          <a:noFill/>
        </p:spPr>
        <p:txBody>
          <a:bodyPr wrap="square" rtlCol="0">
            <a:spAutoFit/>
          </a:bodyPr>
          <a:lstStyle/>
          <a:p>
            <a:pPr lvl="1"/>
            <a:r>
              <a:rPr lang="en-US" sz="1800" i="1" dirty="0"/>
              <a:t> </a:t>
            </a:r>
            <a:endParaRPr lang="en-US" sz="1800" dirty="0"/>
          </a:p>
          <a:p>
            <a:pPr lvl="1"/>
            <a:r>
              <a:rPr lang="en-US" sz="2400" dirty="0" smtClean="0">
                <a:solidFill>
                  <a:srgbClr val="5C881A"/>
                </a:solidFill>
                <a:latin typeface="Arial" panose="020B0604020202020204" pitchFamily="34" charset="0"/>
                <a:cs typeface="Arial" panose="020B0604020202020204" pitchFamily="34" charset="0"/>
              </a:rPr>
              <a:t>Electricity </a:t>
            </a:r>
            <a:r>
              <a:rPr lang="en-US" sz="2400" dirty="0">
                <a:solidFill>
                  <a:srgbClr val="5C881A"/>
                </a:solidFill>
                <a:latin typeface="Arial" panose="020B0604020202020204" pitchFamily="34" charset="0"/>
                <a:cs typeface="Arial" panose="020B0604020202020204" pitchFamily="34" charset="0"/>
              </a:rPr>
              <a:t>plays a critical role in achieving a clean energy economy. NYSEG is investing in upgrades to meet the community’s growing energy demands. The Brightline BES Initiative projects will create a more reliable and resilient energy </a:t>
            </a:r>
            <a:r>
              <a:rPr lang="en-US" sz="2400" dirty="0" smtClean="0">
                <a:solidFill>
                  <a:srgbClr val="5C881A"/>
                </a:solidFill>
                <a:latin typeface="Arial" panose="020B0604020202020204" pitchFamily="34" charset="0"/>
                <a:cs typeface="Arial" panose="020B0604020202020204" pitchFamily="34" charset="0"/>
              </a:rPr>
              <a:t>grid that will </a:t>
            </a:r>
            <a:r>
              <a:rPr lang="en-US" sz="2400" dirty="0">
                <a:solidFill>
                  <a:srgbClr val="5C881A"/>
                </a:solidFill>
                <a:latin typeface="Arial" panose="020B0604020202020204" pitchFamily="34" charset="0"/>
                <a:cs typeface="Arial" panose="020B0604020202020204" pitchFamily="34" charset="0"/>
              </a:rPr>
              <a:t>meet the </a:t>
            </a:r>
            <a:r>
              <a:rPr lang="en-US" sz="2400" dirty="0" smtClean="0">
                <a:solidFill>
                  <a:srgbClr val="5C881A"/>
                </a:solidFill>
                <a:latin typeface="Arial" panose="020B0604020202020204" pitchFamily="34" charset="0"/>
                <a:cs typeface="Arial" panose="020B0604020202020204" pitchFamily="34" charset="0"/>
              </a:rPr>
              <a:t>growing </a:t>
            </a:r>
            <a:r>
              <a:rPr lang="en-US" sz="2400" dirty="0">
                <a:solidFill>
                  <a:srgbClr val="5C881A"/>
                </a:solidFill>
                <a:latin typeface="Arial" panose="020B0604020202020204" pitchFamily="34" charset="0"/>
                <a:cs typeface="Arial" panose="020B0604020202020204" pitchFamily="34" charset="0"/>
              </a:rPr>
              <a:t>needs of our communities and the energy demands of the </a:t>
            </a:r>
            <a:r>
              <a:rPr lang="en-US" sz="2400" dirty="0" smtClean="0">
                <a:solidFill>
                  <a:srgbClr val="5C881A"/>
                </a:solidFill>
                <a:latin typeface="Arial" panose="020B0604020202020204" pitchFamily="34" charset="0"/>
                <a:cs typeface="Arial" panose="020B0604020202020204" pitchFamily="34" charset="0"/>
              </a:rPr>
              <a:t>economy. Our </a:t>
            </a:r>
            <a:r>
              <a:rPr lang="en-US" sz="2400" dirty="0">
                <a:solidFill>
                  <a:srgbClr val="5C881A"/>
                </a:solidFill>
                <a:latin typeface="Arial" panose="020B0604020202020204" pitchFamily="34" charset="0"/>
                <a:cs typeface="Arial" panose="020B0604020202020204" pitchFamily="34" charset="0"/>
              </a:rPr>
              <a:t>company is working closely with its neighbors to ensure that improvements are performed safely and with minimal disruption to the environment and the communities we </a:t>
            </a:r>
            <a:r>
              <a:rPr lang="en-US" sz="2400" dirty="0" smtClean="0">
                <a:solidFill>
                  <a:srgbClr val="5C881A"/>
                </a:solidFill>
                <a:latin typeface="Arial" panose="020B0604020202020204" pitchFamily="34" charset="0"/>
                <a:cs typeface="Arial" panose="020B0604020202020204" pitchFamily="34" charset="0"/>
              </a:rPr>
              <a:t>serve.</a:t>
            </a:r>
            <a:endParaRPr lang="en-US" sz="2400" dirty="0">
              <a:solidFill>
                <a:srgbClr val="5C881A"/>
              </a:solidFill>
              <a:latin typeface="Arial" panose="020B0604020202020204" pitchFamily="34" charset="0"/>
              <a:cs typeface="Arial" panose="020B0604020202020204" pitchFamily="34" charset="0"/>
            </a:endParaRPr>
          </a:p>
          <a:p>
            <a:endParaRPr lang="en-US" sz="1400" dirty="0"/>
          </a:p>
          <a:p>
            <a:endParaRPr lang="en-US" sz="1200" dirty="0"/>
          </a:p>
        </p:txBody>
      </p:sp>
    </p:spTree>
    <p:extLst>
      <p:ext uri="{BB962C8B-B14F-4D97-AF65-F5344CB8AC3E}">
        <p14:creationId xmlns:p14="http://schemas.microsoft.com/office/powerpoint/2010/main" val="180108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6346" y="216173"/>
            <a:ext cx="9054010" cy="443948"/>
          </a:xfrm>
        </p:spPr>
        <p:txBody>
          <a:bodyPr/>
          <a:lstStyle/>
          <a:p>
            <a:r>
              <a:rPr lang="en-US" dirty="0"/>
              <a:t>BRIGHTLINE BES INITIATIVE LINE 981 - SCOPE</a:t>
            </a:r>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a:bodyPr>
          <a:lstStyle/>
          <a:p>
            <a:pPr marL="721357" lvl="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p:txBody>
      </p:sp>
      <p:sp>
        <p:nvSpPr>
          <p:cNvPr id="6" name="Text Box 6"/>
          <p:cNvSpPr txBox="1">
            <a:spLocks noChangeArrowheads="1"/>
          </p:cNvSpPr>
          <p:nvPr/>
        </p:nvSpPr>
        <p:spPr bwMode="auto">
          <a:xfrm>
            <a:off x="702370" y="1296293"/>
            <a:ext cx="8125575" cy="5262937"/>
          </a:xfrm>
          <a:prstGeom prst="rect">
            <a:avLst/>
          </a:prstGeom>
          <a:noFill/>
          <a:ln w="9525">
            <a:noFill/>
            <a:miter lim="800000"/>
            <a:headEnd/>
            <a:tailEnd/>
          </a:ln>
        </p:spPr>
        <p:txBody>
          <a:bodyPr wrap="square" lIns="91395" tIns="45699" rIns="91395" bIns="45699">
            <a:spAutoFit/>
          </a:bodyPr>
          <a:lstStyle/>
          <a:p>
            <a:pPr algn="just">
              <a:spcBef>
                <a:spcPts val="600"/>
              </a:spcBef>
              <a:spcAft>
                <a:spcPts val="600"/>
              </a:spcAft>
            </a:pPr>
            <a:endParaRPr lang="en-US" sz="1600" dirty="0">
              <a:solidFill>
                <a:srgbClr val="5C881A"/>
              </a:solidFill>
              <a:cs typeface="Arial" panose="020B0604020202020204" pitchFamily="34" charset="0"/>
            </a:endParaRPr>
          </a:p>
          <a:p>
            <a:pPr algn="just"/>
            <a:r>
              <a:rPr lang="en-US" sz="2400" dirty="0">
                <a:solidFill>
                  <a:srgbClr val="5C881A"/>
                </a:solidFill>
                <a:latin typeface="Arial" panose="020B0604020202020204" pitchFamily="34" charset="0"/>
                <a:cs typeface="Arial" panose="020B0604020202020204" pitchFamily="34" charset="0"/>
              </a:rPr>
              <a:t>The areas between the Coddington and Etna Roads as well as parts of the East Ithaca area are in need of various upgrades to comply with new federal electric transmission reliability requirements. The project includes replacing wood poles with steel structures, and the installation of larger more durable poles. In addition, our crews will replace six miles of optical grounding wire (OPGW) between Etna and Coddington.  There will also be three miles of conductor replacement in order to increase overall load capacity.</a:t>
            </a:r>
          </a:p>
          <a:p>
            <a:pPr algn="just">
              <a:spcBef>
                <a:spcPts val="0"/>
              </a:spcBef>
              <a:spcAft>
                <a:spcPts val="0"/>
              </a:spcAft>
            </a:pPr>
            <a:endParaRPr lang="en-US" sz="2400" dirty="0">
              <a:solidFill>
                <a:srgbClr val="5C881A"/>
              </a:solidFill>
              <a:latin typeface="Arial" panose="020B0604020202020204" pitchFamily="34" charset="0"/>
              <a:cs typeface="Arial" panose="020B0604020202020204" pitchFamily="34" charset="0"/>
            </a:endParaRPr>
          </a:p>
          <a:p>
            <a:pPr marL="461869" lvl="2" algn="just">
              <a:spcBef>
                <a:spcPts val="600"/>
              </a:spcBef>
              <a:spcAft>
                <a:spcPts val="600"/>
              </a:spcAft>
            </a:pPr>
            <a:endParaRPr lang="en-US" sz="1400" dirty="0">
              <a:solidFill>
                <a:srgbClr val="5C881A"/>
              </a:solidFill>
              <a:latin typeface="Arial" charset="0"/>
            </a:endParaRPr>
          </a:p>
          <a:p>
            <a:pPr marL="285693" lvl="1" indent="-285693" algn="just">
              <a:buFont typeface="Arial" panose="020B0604020202020204" pitchFamily="34" charset="0"/>
              <a:buChar char="•"/>
              <a:defRPr/>
            </a:pPr>
            <a:endParaRPr lang="en-US" sz="1400" dirty="0">
              <a:solidFill>
                <a:srgbClr val="5C881A"/>
              </a:solidFill>
              <a:latin typeface="Arial" charset="0"/>
            </a:endParaRPr>
          </a:p>
          <a:p>
            <a:pPr marL="0" lvl="1" algn="just">
              <a:defRPr/>
            </a:pPr>
            <a:endParaRPr lang="en-US" sz="1300" dirty="0">
              <a:solidFill>
                <a:srgbClr val="5C881A"/>
              </a:solidFill>
              <a:latin typeface="Arial" charset="0"/>
            </a:endParaRPr>
          </a:p>
        </p:txBody>
      </p:sp>
    </p:spTree>
    <p:extLst>
      <p:ext uri="{BB962C8B-B14F-4D97-AF65-F5344CB8AC3E}">
        <p14:creationId xmlns:p14="http://schemas.microsoft.com/office/powerpoint/2010/main" val="3104918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6346" y="216173"/>
            <a:ext cx="9054010" cy="443948"/>
          </a:xfrm>
        </p:spPr>
        <p:txBody>
          <a:bodyPr/>
          <a:lstStyle/>
          <a:p>
            <a:r>
              <a:rPr lang="en-US" dirty="0"/>
              <a:t>BRIGHTLINE BES INITIATIVE LINE 981:  GOOGLE EARTH KMZ </a:t>
            </a:r>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a:bodyPr>
          <a:lstStyle/>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p:txBody>
      </p:sp>
      <p:pic>
        <p:nvPicPr>
          <p:cNvPr id="1026" name="Picture 2" descr="D:\users\E807059\Documents\Documents\Projects\1.1 BES Projects\Non-Article VII\1.   L981 (Ithaca)\KMZ\KMZ for Fact Sheet - 061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14" y="799007"/>
            <a:ext cx="9624348" cy="604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05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30362" y="432197"/>
            <a:ext cx="9054010" cy="443948"/>
          </a:xfrm>
        </p:spPr>
        <p:txBody>
          <a:bodyPr/>
          <a:lstStyle/>
          <a:p>
            <a:r>
              <a:rPr lang="en-US" dirty="0"/>
              <a:t>BRIGHTLINE BES INITIATIVE LINE 981</a:t>
            </a:r>
            <a:r>
              <a:rPr lang="en-US" dirty="0" smtClean="0"/>
              <a:t>: DETAILS </a:t>
            </a:r>
            <a:endParaRPr lang="en-US" dirty="0"/>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a:bodyPr>
          <a:lstStyle/>
          <a:p>
            <a:pPr marL="721357" lvl="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p:txBody>
      </p:sp>
      <p:sp>
        <p:nvSpPr>
          <p:cNvPr id="8" name="Rectangle 7"/>
          <p:cNvSpPr/>
          <p:nvPr/>
        </p:nvSpPr>
        <p:spPr>
          <a:xfrm>
            <a:off x="198314" y="1072717"/>
            <a:ext cx="9289032" cy="5878532"/>
          </a:xfrm>
          <a:prstGeom prst="rect">
            <a:avLst/>
          </a:prstGeom>
        </p:spPr>
        <p:txBody>
          <a:bodyPr wrap="square">
            <a:spAutoFit/>
          </a:bodyPr>
          <a:lstStyle/>
          <a:p>
            <a:pPr marL="718307" lvl="1" indent="-285750" algn="just">
              <a:buFont typeface="Arial" panose="020B0604020202020204" pitchFamily="34" charset="0"/>
              <a:buChar char="•"/>
            </a:pPr>
            <a:endParaRPr lang="en-US" sz="1600" dirty="0">
              <a:solidFill>
                <a:schemeClr val="tx2"/>
              </a:solidFill>
            </a:endParaRPr>
          </a:p>
          <a:p>
            <a:pPr marL="432557" lvl="1" algn="just"/>
            <a:r>
              <a:rPr lang="en-US" sz="2000" dirty="0" smtClean="0">
                <a:solidFill>
                  <a:srgbClr val="5C881A"/>
                </a:solidFill>
                <a:cs typeface="Arial" panose="020B0604020202020204" pitchFamily="34" charset="0"/>
              </a:rPr>
              <a:t>Line  981 is an existing 115 kV transmission line, approximately 11 miles long, connecting NYSEG’s Coddington, Etna and East Ithaca substations</a:t>
            </a:r>
            <a:r>
              <a:rPr lang="en-US" sz="2000" dirty="0">
                <a:solidFill>
                  <a:srgbClr val="5C881A"/>
                </a:solidFill>
                <a:cs typeface="Arial" panose="020B0604020202020204" pitchFamily="34" charset="0"/>
              </a:rPr>
              <a:t>. </a:t>
            </a:r>
            <a:r>
              <a:rPr lang="en-US" sz="2000" dirty="0" smtClean="0">
                <a:solidFill>
                  <a:srgbClr val="5C881A"/>
                </a:solidFill>
                <a:cs typeface="Arial" panose="020B0604020202020204" pitchFamily="34" charset="0"/>
              </a:rPr>
              <a:t>The line is  a combination of wooden single pole and H-frame pole structures.  </a:t>
            </a:r>
            <a:endParaRPr lang="en-US" sz="2000" dirty="0">
              <a:solidFill>
                <a:srgbClr val="5C881A"/>
              </a:solidFill>
              <a:cs typeface="Arial" panose="020B0604020202020204" pitchFamily="34" charset="0"/>
            </a:endParaRPr>
          </a:p>
          <a:p>
            <a:pPr marL="432557" lvl="1" algn="just"/>
            <a:endParaRPr lang="en-US" sz="2000" dirty="0">
              <a:solidFill>
                <a:srgbClr val="5C881A"/>
              </a:solidFill>
              <a:cs typeface="Arial" panose="020B0604020202020204" pitchFamily="34" charset="0"/>
            </a:endParaRPr>
          </a:p>
          <a:p>
            <a:pPr marL="432557" lvl="1" algn="just"/>
            <a:r>
              <a:rPr lang="en-US" sz="2000" b="1" u="sng" dirty="0" smtClean="0">
                <a:solidFill>
                  <a:srgbClr val="5C881A"/>
                </a:solidFill>
                <a:cs typeface="Arial" panose="020B0604020202020204" pitchFamily="34" charset="0"/>
              </a:rPr>
              <a:t>Line 981 upgrades </a:t>
            </a:r>
            <a:r>
              <a:rPr lang="en-US" sz="2000" b="1" u="sng" dirty="0">
                <a:solidFill>
                  <a:srgbClr val="5C881A"/>
                </a:solidFill>
                <a:cs typeface="Arial" panose="020B0604020202020204" pitchFamily="34" charset="0"/>
              </a:rPr>
              <a:t>will </a:t>
            </a:r>
            <a:r>
              <a:rPr lang="en-US" sz="2000" b="1" u="sng" dirty="0" smtClean="0">
                <a:solidFill>
                  <a:srgbClr val="5C881A"/>
                </a:solidFill>
                <a:cs typeface="Arial" panose="020B0604020202020204" pitchFamily="34" charset="0"/>
              </a:rPr>
              <a:t>include the </a:t>
            </a:r>
            <a:r>
              <a:rPr lang="en-US" sz="2000" b="1" u="sng" dirty="0">
                <a:solidFill>
                  <a:srgbClr val="5C881A"/>
                </a:solidFill>
                <a:cs typeface="Arial" panose="020B0604020202020204" pitchFamily="34" charset="0"/>
              </a:rPr>
              <a:t>following: </a:t>
            </a:r>
            <a:endParaRPr lang="en-US" sz="2000" dirty="0" smtClean="0">
              <a:solidFill>
                <a:srgbClr val="5C881A"/>
              </a:solidFill>
              <a:cs typeface="Arial" panose="020B0604020202020204" pitchFamily="34" charset="0"/>
            </a:endParaRPr>
          </a:p>
          <a:p>
            <a:pPr marL="718307" lvl="1" indent="-285750" algn="just">
              <a:buFont typeface="Arial" panose="020B0604020202020204" pitchFamily="34" charset="0"/>
              <a:buChar char="•"/>
            </a:pPr>
            <a:r>
              <a:rPr lang="en-US" sz="2000" dirty="0">
                <a:solidFill>
                  <a:srgbClr val="5C881A"/>
                </a:solidFill>
                <a:cs typeface="Arial" panose="020B0604020202020204" pitchFamily="34" charset="0"/>
              </a:rPr>
              <a:t>3 </a:t>
            </a:r>
            <a:r>
              <a:rPr lang="en-US" sz="2000" dirty="0" smtClean="0">
                <a:solidFill>
                  <a:srgbClr val="5C881A"/>
                </a:solidFill>
                <a:cs typeface="Arial" panose="020B0604020202020204" pitchFamily="34" charset="0"/>
              </a:rPr>
              <a:t>miles: conductor </a:t>
            </a:r>
            <a:r>
              <a:rPr lang="en-US" sz="2000" dirty="0">
                <a:solidFill>
                  <a:srgbClr val="5C881A"/>
                </a:solidFill>
                <a:cs typeface="Arial" panose="020B0604020202020204" pitchFamily="34" charset="0"/>
              </a:rPr>
              <a:t>wire replacement; </a:t>
            </a:r>
            <a:endParaRPr lang="en-US" sz="2000" dirty="0" smtClean="0">
              <a:solidFill>
                <a:srgbClr val="5C881A"/>
              </a:solidFill>
              <a:cs typeface="Arial" panose="020B0604020202020204" pitchFamily="34" charset="0"/>
            </a:endParaRPr>
          </a:p>
          <a:p>
            <a:pPr marL="718307" lvl="1" indent="-285750" algn="just">
              <a:buFont typeface="Arial" panose="020B0604020202020204" pitchFamily="34" charset="0"/>
              <a:buChar char="•"/>
            </a:pPr>
            <a:r>
              <a:rPr lang="en-US" sz="2000" dirty="0">
                <a:solidFill>
                  <a:srgbClr val="5C881A"/>
                </a:solidFill>
                <a:cs typeface="Arial" panose="020B0604020202020204" pitchFamily="34" charset="0"/>
              </a:rPr>
              <a:t>6 </a:t>
            </a:r>
            <a:r>
              <a:rPr lang="en-US" sz="2000" dirty="0" smtClean="0">
                <a:solidFill>
                  <a:srgbClr val="5C881A"/>
                </a:solidFill>
                <a:cs typeface="Arial" panose="020B0604020202020204" pitchFamily="34" charset="0"/>
              </a:rPr>
              <a:t>miles: optical </a:t>
            </a:r>
            <a:r>
              <a:rPr lang="en-US" sz="2000" dirty="0">
                <a:solidFill>
                  <a:srgbClr val="5C881A"/>
                </a:solidFill>
                <a:cs typeface="Arial" panose="020B0604020202020204" pitchFamily="34" charset="0"/>
              </a:rPr>
              <a:t>grounding wire (OPGW) replacement supporting grounding and substation communications; and</a:t>
            </a:r>
          </a:p>
          <a:p>
            <a:pPr marL="718307" lvl="1" indent="-285750" algn="just">
              <a:buFont typeface="Arial" panose="020B0604020202020204" pitchFamily="34" charset="0"/>
              <a:buChar char="•"/>
            </a:pPr>
            <a:r>
              <a:rPr lang="en-US" sz="2000" dirty="0">
                <a:solidFill>
                  <a:srgbClr val="5C881A"/>
                </a:solidFill>
                <a:cs typeface="Arial" panose="020B0604020202020204" pitchFamily="34" charset="0"/>
              </a:rPr>
              <a:t>As needed pole structure replacements to correct deteriorated condition and achieve line safety clearance initiatives: </a:t>
            </a:r>
          </a:p>
          <a:p>
            <a:pPr marL="1175507" lvl="2" indent="-285750" algn="just">
              <a:buFont typeface="Arial" panose="020B0604020202020204" pitchFamily="34" charset="0"/>
              <a:buChar char="•"/>
            </a:pPr>
            <a:r>
              <a:rPr lang="en-US" sz="2000" dirty="0">
                <a:solidFill>
                  <a:srgbClr val="5C881A"/>
                </a:solidFill>
                <a:cs typeface="Arial" panose="020B0604020202020204" pitchFamily="34" charset="0"/>
              </a:rPr>
              <a:t>A</a:t>
            </a:r>
            <a:r>
              <a:rPr lang="en-US" sz="2000" dirty="0" smtClean="0">
                <a:solidFill>
                  <a:srgbClr val="5C881A"/>
                </a:solidFill>
                <a:cs typeface="Arial" panose="020B0604020202020204" pitchFamily="34" charset="0"/>
              </a:rPr>
              <a:t>pprox</a:t>
            </a:r>
            <a:r>
              <a:rPr lang="en-US" sz="2000" dirty="0">
                <a:solidFill>
                  <a:srgbClr val="5C881A"/>
                </a:solidFill>
                <a:cs typeface="Arial" panose="020B0604020202020204" pitchFamily="34" charset="0"/>
              </a:rPr>
              <a:t>. 25% of existing line structures (40 </a:t>
            </a:r>
            <a:r>
              <a:rPr lang="en-US" sz="2000" dirty="0" smtClean="0">
                <a:solidFill>
                  <a:srgbClr val="5C881A"/>
                </a:solidFill>
                <a:cs typeface="Arial" panose="020B0604020202020204" pitchFamily="34" charset="0"/>
              </a:rPr>
              <a:t>of 147</a:t>
            </a:r>
            <a:r>
              <a:rPr lang="en-US" sz="2000" dirty="0">
                <a:solidFill>
                  <a:srgbClr val="5C881A"/>
                </a:solidFill>
                <a:cs typeface="Arial" panose="020B0604020202020204" pitchFamily="34" charset="0"/>
              </a:rPr>
              <a:t>) will be </a:t>
            </a:r>
            <a:r>
              <a:rPr lang="en-US" sz="2000" dirty="0" smtClean="0">
                <a:solidFill>
                  <a:srgbClr val="5C881A"/>
                </a:solidFill>
                <a:cs typeface="Arial" panose="020B0604020202020204" pitchFamily="34" charset="0"/>
              </a:rPr>
              <a:t>affected.</a:t>
            </a:r>
            <a:endParaRPr lang="en-US" sz="2000" dirty="0">
              <a:solidFill>
                <a:srgbClr val="5C881A"/>
              </a:solidFill>
              <a:cs typeface="Arial" panose="020B0604020202020204" pitchFamily="34" charset="0"/>
            </a:endParaRPr>
          </a:p>
          <a:p>
            <a:pPr marL="1175507" lvl="2" indent="-285750" algn="just">
              <a:buFont typeface="Arial" panose="020B0604020202020204" pitchFamily="34" charset="0"/>
              <a:buChar char="•"/>
            </a:pPr>
            <a:r>
              <a:rPr lang="en-US" sz="2000" dirty="0" smtClean="0">
                <a:solidFill>
                  <a:srgbClr val="5C881A"/>
                </a:solidFill>
                <a:cs typeface="Arial" panose="020B0604020202020204" pitchFamily="34" charset="0"/>
              </a:rPr>
              <a:t>Replacement </a:t>
            </a:r>
            <a:r>
              <a:rPr lang="en-US" sz="2000" dirty="0">
                <a:solidFill>
                  <a:srgbClr val="5C881A"/>
                </a:solidFill>
                <a:cs typeface="Arial" panose="020B0604020202020204" pitchFamily="34" charset="0"/>
              </a:rPr>
              <a:t>pole structure material will be </a:t>
            </a:r>
            <a:r>
              <a:rPr lang="en-US" sz="2000" dirty="0" smtClean="0">
                <a:solidFill>
                  <a:srgbClr val="5C881A"/>
                </a:solidFill>
                <a:cs typeface="Arial" panose="020B0604020202020204" pitchFamily="34" charset="0"/>
              </a:rPr>
              <a:t>steel. </a:t>
            </a:r>
            <a:endParaRPr lang="en-US" sz="2000" dirty="0">
              <a:solidFill>
                <a:srgbClr val="5C881A"/>
              </a:solidFill>
              <a:cs typeface="Arial" panose="020B0604020202020204" pitchFamily="34" charset="0"/>
            </a:endParaRPr>
          </a:p>
          <a:p>
            <a:pPr marL="1175507" lvl="2" indent="-285750" algn="just">
              <a:buFont typeface="Arial" panose="020B0604020202020204" pitchFamily="34" charset="0"/>
              <a:buChar char="•"/>
            </a:pPr>
            <a:r>
              <a:rPr lang="en-US" sz="2000" dirty="0">
                <a:solidFill>
                  <a:srgbClr val="5C881A"/>
                </a:solidFill>
                <a:cs typeface="Arial" panose="020B0604020202020204" pitchFamily="34" charset="0"/>
              </a:rPr>
              <a:t>P</a:t>
            </a:r>
            <a:r>
              <a:rPr lang="en-US" sz="2000" dirty="0" smtClean="0">
                <a:solidFill>
                  <a:srgbClr val="5C881A"/>
                </a:solidFill>
                <a:cs typeface="Arial" panose="020B0604020202020204" pitchFamily="34" charset="0"/>
              </a:rPr>
              <a:t>ole </a:t>
            </a:r>
            <a:r>
              <a:rPr lang="en-US" sz="2000" dirty="0">
                <a:solidFill>
                  <a:srgbClr val="5C881A"/>
                </a:solidFill>
                <a:cs typeface="Arial" panose="020B0604020202020204" pitchFamily="34" charset="0"/>
              </a:rPr>
              <a:t>structure heights will increase at 36 replacement </a:t>
            </a:r>
            <a:r>
              <a:rPr lang="en-US" sz="2000" dirty="0" smtClean="0">
                <a:solidFill>
                  <a:srgbClr val="5C881A"/>
                </a:solidFill>
                <a:cs typeface="Arial" panose="020B0604020202020204" pitchFamily="34" charset="0"/>
              </a:rPr>
              <a:t>locations. </a:t>
            </a:r>
          </a:p>
          <a:p>
            <a:pPr marL="889757" lvl="2" algn="just"/>
            <a:endParaRPr lang="en-US" sz="2000" dirty="0">
              <a:solidFill>
                <a:srgbClr val="5C881A"/>
              </a:solidFill>
              <a:cs typeface="Arial" panose="020B0604020202020204" pitchFamily="34" charset="0"/>
            </a:endParaRPr>
          </a:p>
          <a:p>
            <a:pPr marL="432557" lvl="1" algn="just"/>
            <a:r>
              <a:rPr lang="en-US" sz="2000" b="1" u="sng" dirty="0" smtClean="0">
                <a:solidFill>
                  <a:srgbClr val="5C881A"/>
                </a:solidFill>
                <a:cs typeface="Arial" panose="020B0604020202020204" pitchFamily="34" charset="0"/>
              </a:rPr>
              <a:t>Schedule: </a:t>
            </a:r>
          </a:p>
          <a:p>
            <a:pPr marL="775457" lvl="1" indent="-342900" algn="just">
              <a:buFont typeface="Arial" panose="020B0604020202020204" pitchFamily="34" charset="0"/>
              <a:buChar char="•"/>
            </a:pPr>
            <a:r>
              <a:rPr lang="en-US" sz="2000" dirty="0" smtClean="0">
                <a:solidFill>
                  <a:srgbClr val="5C881A"/>
                </a:solidFill>
                <a:cs typeface="Arial" panose="020B0604020202020204" pitchFamily="34" charset="0"/>
              </a:rPr>
              <a:t>Construction Start: Q3-Q4 2020</a:t>
            </a:r>
          </a:p>
          <a:p>
            <a:pPr marL="775457" lvl="1" indent="-342900" algn="just">
              <a:buFont typeface="Arial" panose="020B0604020202020204" pitchFamily="34" charset="0"/>
              <a:buChar char="•"/>
            </a:pPr>
            <a:r>
              <a:rPr lang="en-US" sz="2000" smtClean="0">
                <a:solidFill>
                  <a:srgbClr val="5C881A"/>
                </a:solidFill>
                <a:cs typeface="Arial" panose="020B0604020202020204" pitchFamily="34" charset="0"/>
              </a:rPr>
              <a:t>In-Service </a:t>
            </a:r>
            <a:r>
              <a:rPr lang="en-US" sz="2000" dirty="0" smtClean="0">
                <a:solidFill>
                  <a:srgbClr val="5C881A"/>
                </a:solidFill>
                <a:cs typeface="Arial" panose="020B0604020202020204" pitchFamily="34" charset="0"/>
              </a:rPr>
              <a:t>Date: Q3-Q4 2020</a:t>
            </a:r>
            <a:endParaRPr lang="en-US" sz="2000" dirty="0">
              <a:solidFill>
                <a:srgbClr val="5C881A"/>
              </a:solidFill>
              <a:cs typeface="Arial" panose="020B0604020202020204" pitchFamily="34" charset="0"/>
            </a:endParaRPr>
          </a:p>
        </p:txBody>
      </p:sp>
    </p:spTree>
    <p:extLst>
      <p:ext uri="{BB962C8B-B14F-4D97-AF65-F5344CB8AC3E}">
        <p14:creationId xmlns:p14="http://schemas.microsoft.com/office/powerpoint/2010/main" val="78739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58354" y="360189"/>
            <a:ext cx="9054010" cy="443948"/>
          </a:xfrm>
        </p:spPr>
        <p:txBody>
          <a:bodyPr/>
          <a:lstStyle/>
          <a:p>
            <a:r>
              <a:rPr lang="en-US" dirty="0"/>
              <a:t>BRIGHTLINE BES INITIATIVE LINE 981: POLE REPLACEMENTS</a:t>
            </a:r>
            <a:br>
              <a:rPr lang="en-US" dirty="0"/>
            </a:br>
            <a:endParaRPr lang="en-US" dirty="0"/>
          </a:p>
        </p:txBody>
      </p:sp>
      <p:sp>
        <p:nvSpPr>
          <p:cNvPr id="4" name="3 Marcador de texto"/>
          <p:cNvSpPr>
            <a:spLocks noGrp="1"/>
          </p:cNvSpPr>
          <p:nvPr>
            <p:ph type="body" sz="quarter" idx="13"/>
          </p:nvPr>
        </p:nvSpPr>
        <p:spPr>
          <a:xfrm>
            <a:off x="5814938" y="7237085"/>
            <a:ext cx="3516299" cy="489672"/>
          </a:xfrm>
        </p:spPr>
        <p:txBody>
          <a:bodyPr/>
          <a:lstStyle/>
          <a:p>
            <a:r>
              <a:rPr lang="en-GB" dirty="0"/>
              <a:t>BRIGHTLINE </a:t>
            </a:r>
            <a:br>
              <a:rPr lang="en-GB" dirty="0"/>
            </a:br>
            <a:r>
              <a:rPr lang="en-GB" dirty="0"/>
              <a:t>BES (BULK ELECTRIC SYSTEM) INITIATIVE</a:t>
            </a:r>
            <a:r>
              <a:rPr lang="en-GB" dirty="0" smtClean="0"/>
              <a:t>:</a:t>
            </a:r>
          </a:p>
          <a:p>
            <a:r>
              <a:rPr lang="en-GB" dirty="0" smtClean="0"/>
              <a:t> </a:t>
            </a:r>
            <a:r>
              <a:rPr lang="en-GB" dirty="0"/>
              <a:t>ITHACA LINE 981</a:t>
            </a:r>
            <a:endParaRPr lang="en-US" dirty="0"/>
          </a:p>
        </p:txBody>
      </p:sp>
      <p:sp>
        <p:nvSpPr>
          <p:cNvPr id="5" name="Text Placeholder 2"/>
          <p:cNvSpPr>
            <a:spLocks noGrp="1"/>
          </p:cNvSpPr>
          <p:nvPr>
            <p:ph type="body" sz="quarter" idx="10"/>
          </p:nvPr>
        </p:nvSpPr>
        <p:spPr>
          <a:xfrm>
            <a:off x="558354" y="1512317"/>
            <a:ext cx="9054009" cy="4380000"/>
          </a:xfrm>
        </p:spPr>
        <p:txBody>
          <a:bodyPr>
            <a:normAutofit/>
          </a:bodyPr>
          <a:lstStyle/>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US" sz="2400" dirty="0">
              <a:solidFill>
                <a:srgbClr val="5C881A"/>
              </a:solidFill>
              <a:latin typeface="Arial" panose="020B0604020202020204" pitchFamily="34" charset="0"/>
              <a:cs typeface="Arial" panose="020B0604020202020204" pitchFamily="34" charset="0"/>
            </a:endParaRPr>
          </a:p>
        </p:txBody>
      </p:sp>
      <p:pic>
        <p:nvPicPr>
          <p:cNvPr id="6" name="Picture 5"/>
          <p:cNvPicPr/>
          <p:nvPr/>
        </p:nvPicPr>
        <p:blipFill>
          <a:blip r:embed="rId2"/>
          <a:stretch>
            <a:fillRect/>
          </a:stretch>
        </p:blipFill>
        <p:spPr>
          <a:xfrm>
            <a:off x="918394" y="1371599"/>
            <a:ext cx="8077200" cy="5181277"/>
          </a:xfrm>
          <a:prstGeom prst="rect">
            <a:avLst/>
          </a:prstGeom>
          <a:ln>
            <a:solidFill>
              <a:schemeClr val="tx1"/>
            </a:solidFill>
          </a:ln>
        </p:spPr>
      </p:pic>
    </p:spTree>
    <p:extLst>
      <p:ext uri="{BB962C8B-B14F-4D97-AF65-F5344CB8AC3E}">
        <p14:creationId xmlns:p14="http://schemas.microsoft.com/office/powerpoint/2010/main" val="2482674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15B1317E1122A49915E0B6FD4B2F462" ma:contentTypeVersion="0" ma:contentTypeDescription="Crear nuevo documento." ma:contentTypeScope="" ma:versionID="84952be6047a910c1ffc6a0b625d2090">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DE41E3-1F36-4814-80EA-07559949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495BD1E-9117-4656-BE3F-7A0E4D41FD08}">
  <ds:schemaRefs>
    <ds:schemaRef ds:uri="http://schemas.microsoft.com/sharepoint/v3/contenttype/forms"/>
  </ds:schemaRefs>
</ds:datastoreItem>
</file>

<file path=customXml/itemProps3.xml><?xml version="1.0" encoding="utf-8"?>
<ds:datastoreItem xmlns:ds="http://schemas.openxmlformats.org/officeDocument/2006/customXml" ds:itemID="{DCBCD1FC-7F77-4797-A304-A2B7D7FAF36A}">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186478</TotalTime>
  <Words>515</Words>
  <Application>Microsoft Office PowerPoint</Application>
  <PresentationFormat>Custom</PresentationFormat>
  <Paragraphs>96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PLANTILLA GENERAL IBERDROLA</vt:lpstr>
      <vt:lpstr>BRIGHTLINE  BES (BULK ELECTRIC SYSTEM) INITIATIVE: ITHACA LINE 981</vt:lpstr>
      <vt:lpstr>AGENDA </vt:lpstr>
      <vt:lpstr>INTRODUCTION</vt:lpstr>
      <vt:lpstr>BRIGHTLINE BES INITIATIVE </vt:lpstr>
      <vt:lpstr>BRIGHTLINE BES INITIATIVE</vt:lpstr>
      <vt:lpstr>BRIGHTLINE BES INITIATIVE LINE 981 - SCOPE</vt:lpstr>
      <vt:lpstr>BRIGHTLINE BES INITIATIVE LINE 981:  GOOGLE EARTH KMZ </vt:lpstr>
      <vt:lpstr>BRIGHTLINE BES INITIATIVE LINE 981: DETAILS </vt:lpstr>
      <vt:lpstr>BRIGHTLINE BES INITIATIVE LINE 981: POLE REPLACEMENTS </vt:lpstr>
      <vt:lpstr>FOR THE COMMUNITY   </vt:lpstr>
      <vt:lpstr>NEXT STEPS</vt:lpstr>
      <vt:lpstr>OUR COMMITMENT </vt:lpstr>
      <vt:lpstr> Questions </vt:lpstr>
    </vt:vector>
  </TitlesOfParts>
  <Company>IBERDROLA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U230425</dc:creator>
  <cp:lastModifiedBy>C.M.Labosky</cp:lastModifiedBy>
  <cp:revision>8749</cp:revision>
  <cp:lastPrinted>2019-09-16T13:34:07Z</cp:lastPrinted>
  <dcterms:created xsi:type="dcterms:W3CDTF">2002-06-20T06:09:18Z</dcterms:created>
  <dcterms:modified xsi:type="dcterms:W3CDTF">2019-09-19T15:43:07Z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0x010100C15B1317E1122A49915E0B6FD4B2F462</vt:lpwstr>
  </property>
  <property fmtid="{D5CDD505-2E9C-101B-9397-08002B2CF9AE}" pid="3" name="_AdHocReviewCycleID">
    <vt:i4>-1632559121</vt:i4>
  </property>
  <property fmtid="{D5CDD505-2E9C-101B-9397-08002B2CF9AE}" pid="4" name="_NewReviewCycle">
    <vt:lpwstr/>
  </property>
  <property fmtid="{D5CDD505-2E9C-101B-9397-08002B2CF9AE}" pid="5" name="_EmailSubject">
    <vt:lpwstr>EXTERNAL: Re: BES Brightline Ithaca Line 981 Transmission Line Project Presentation</vt:lpwstr>
  </property>
  <property fmtid="{D5CDD505-2E9C-101B-9397-08002B2CF9AE}" pid="6" name="_AuthorEmail">
    <vt:lpwstr>joseph.rusin@avangrid.com</vt:lpwstr>
  </property>
  <property fmtid="{D5CDD505-2E9C-101B-9397-08002B2CF9AE}" pid="7" name="_AuthorEmailDisplayName">
    <vt:lpwstr>Rusin, Joe</vt:lpwstr>
  </property>
  <property fmtid="{D5CDD505-2E9C-101B-9397-08002B2CF9AE}" pid="8" name="_PreviousAdHocReviewCycleID">
    <vt:i4>1831083048</vt:i4>
  </property>
</Properties>
</file>